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85" r:id="rId3"/>
  </p:sldMasterIdLst>
  <p:notesMasterIdLst>
    <p:notesMasterId r:id="rId27"/>
  </p:notesMasterIdLst>
  <p:sldIdLst>
    <p:sldId id="265" r:id="rId4"/>
    <p:sldId id="257" r:id="rId5"/>
    <p:sldId id="2147478796" r:id="rId6"/>
    <p:sldId id="2147478798" r:id="rId7"/>
    <p:sldId id="2147478783" r:id="rId8"/>
    <p:sldId id="286" r:id="rId9"/>
    <p:sldId id="2147478803" r:id="rId10"/>
    <p:sldId id="267" r:id="rId11"/>
    <p:sldId id="2147478784" r:id="rId12"/>
    <p:sldId id="2147478770" r:id="rId13"/>
    <p:sldId id="2147478774" r:id="rId14"/>
    <p:sldId id="2147478775" r:id="rId15"/>
    <p:sldId id="2147478776" r:id="rId16"/>
    <p:sldId id="2147478777" r:id="rId17"/>
    <p:sldId id="2147478767" r:id="rId18"/>
    <p:sldId id="2147478792" r:id="rId19"/>
    <p:sldId id="2147478769" r:id="rId20"/>
    <p:sldId id="259" r:id="rId21"/>
    <p:sldId id="2147478771" r:id="rId22"/>
    <p:sldId id="2147478778" r:id="rId23"/>
    <p:sldId id="260" r:id="rId24"/>
    <p:sldId id="2147478800" r:id="rId25"/>
    <p:sldId id="214747880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1B6330-A882-435B-A411-C97F5CEB143B}">
          <p14:sldIdLst>
            <p14:sldId id="265"/>
            <p14:sldId id="257"/>
            <p14:sldId id="2147478796"/>
            <p14:sldId id="2147478798"/>
          </p14:sldIdLst>
        </p14:section>
        <p14:section name="Olia - .NET versions and upgrading" id="{978C1A24-D79A-486F-838F-355B5148FB8E}">
          <p14:sldIdLst>
            <p14:sldId id="2147478783"/>
            <p14:sldId id="286"/>
            <p14:sldId id="2147478803"/>
            <p14:sldId id="267"/>
            <p14:sldId id="2147478784"/>
          </p14:sldIdLst>
        </p14:section>
        <p14:section name="Mike" id="{0BBD81B0-96FC-46DF-A11A-22E4EB6561A8}">
          <p14:sldIdLst>
            <p14:sldId id="2147478770"/>
            <p14:sldId id="2147478774"/>
            <p14:sldId id="2147478775"/>
            <p14:sldId id="2147478776"/>
            <p14:sldId id="2147478777"/>
            <p14:sldId id="2147478767"/>
            <p14:sldId id="2147478792"/>
            <p14:sldId id="2147478769"/>
            <p14:sldId id="259"/>
            <p14:sldId id="2147478771"/>
          </p14:sldIdLst>
        </p14:section>
        <p14:section name="Taylor" id="{8CEB5531-7415-4B2B-AC37-BA0FF3B37E64}">
          <p14:sldIdLst>
            <p14:sldId id="2147478778"/>
            <p14:sldId id="260"/>
            <p14:sldId id="2147478800"/>
            <p14:sldId id="2147478802"/>
          </p14:sldIdLst>
        </p14:section>
        <p14:section name="Not in the deck" id="{82E4A3C7-D183-4F70-80FF-F679D282780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190649"/>
    <a:srgbClr val="481664"/>
    <a:srgbClr val="542ACA"/>
    <a:srgbClr val="B9AAEE"/>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5F7DF-716E-46E7-9FC8-B3A2ED12A8BD}" v="2951" dt="2022-11-09T21:05:20.504"/>
    <p1510:client id="{71E47628-D2A8-4CB7-BAFC-D506EC776E88}" v="3110" dt="2022-11-09T22:37:30.547"/>
    <p1510:client id="{BEE867D5-DC7E-4583-8984-DB7B6C58C85C}" v="14" dt="2022-11-09T23:10:36.630"/>
    <p1510:client id="{ED70E183-6EF2-4232-B018-0ADBA30782C2}" v="1" dt="2022-11-09T23:08:03.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a Gavrysh" userId="12b2dfd9-427b-4797-a0d0-f921dfe4ec39" providerId="ADAL" clId="{24F5F7DF-716E-46E7-9FC8-B3A2ED12A8BD}"/>
    <pc:docChg chg="undo redo custSel addSld delSld modSld sldOrd addSection modSection">
      <pc:chgData name="Olia Gavrysh" userId="12b2dfd9-427b-4797-a0d0-f921dfe4ec39" providerId="ADAL" clId="{24F5F7DF-716E-46E7-9FC8-B3A2ED12A8BD}" dt="2022-11-09T21:05:20.504" v="4973" actId="1076"/>
      <pc:docMkLst>
        <pc:docMk/>
      </pc:docMkLst>
      <pc:sldChg chg="modSp mod ord">
        <pc:chgData name="Olia Gavrysh" userId="12b2dfd9-427b-4797-a0d0-f921dfe4ec39" providerId="ADAL" clId="{24F5F7DF-716E-46E7-9FC8-B3A2ED12A8BD}" dt="2022-11-07T21:29:12.222" v="3046"/>
        <pc:sldMkLst>
          <pc:docMk/>
          <pc:sldMk cId="2455987815" sldId="257"/>
        </pc:sldMkLst>
        <pc:spChg chg="mod">
          <ac:chgData name="Olia Gavrysh" userId="12b2dfd9-427b-4797-a0d0-f921dfe4ec39" providerId="ADAL" clId="{24F5F7DF-716E-46E7-9FC8-B3A2ED12A8BD}" dt="2022-11-03T02:23:14.087" v="61" actId="20577"/>
          <ac:spMkLst>
            <pc:docMk/>
            <pc:sldMk cId="2455987815" sldId="257"/>
            <ac:spMk id="2" creationId="{F536FA4A-2F54-BB42-2464-78B9DB30381E}"/>
          </ac:spMkLst>
        </pc:spChg>
        <pc:spChg chg="mod">
          <ac:chgData name="Olia Gavrysh" userId="12b2dfd9-427b-4797-a0d0-f921dfe4ec39" providerId="ADAL" clId="{24F5F7DF-716E-46E7-9FC8-B3A2ED12A8BD}" dt="2022-11-03T02:23:01.118" v="59" actId="14100"/>
          <ac:spMkLst>
            <pc:docMk/>
            <pc:sldMk cId="2455987815" sldId="257"/>
            <ac:spMk id="3" creationId="{D8D53EF0-741B-FABA-3A92-7027C393D23C}"/>
          </ac:spMkLst>
        </pc:spChg>
      </pc:sldChg>
      <pc:sldChg chg="addSp modSp del mod modNotesTx">
        <pc:chgData name="Olia Gavrysh" userId="12b2dfd9-427b-4797-a0d0-f921dfe4ec39" providerId="ADAL" clId="{24F5F7DF-716E-46E7-9FC8-B3A2ED12A8BD}" dt="2022-11-07T04:42:52.280" v="1170" actId="47"/>
        <pc:sldMkLst>
          <pc:docMk/>
          <pc:sldMk cId="2669783093" sldId="258"/>
        </pc:sldMkLst>
        <pc:spChg chg="mod">
          <ac:chgData name="Olia Gavrysh" userId="12b2dfd9-427b-4797-a0d0-f921dfe4ec39" providerId="ADAL" clId="{24F5F7DF-716E-46E7-9FC8-B3A2ED12A8BD}" dt="2022-11-03T02:40:29.683" v="171" actId="20577"/>
          <ac:spMkLst>
            <pc:docMk/>
            <pc:sldMk cId="2669783093" sldId="258"/>
            <ac:spMk id="2" creationId="{39848AF0-3BAE-F08E-29EA-EDC5F419CDB0}"/>
          </ac:spMkLst>
        </pc:spChg>
        <pc:spChg chg="mod">
          <ac:chgData name="Olia Gavrysh" userId="12b2dfd9-427b-4797-a0d0-f921dfe4ec39" providerId="ADAL" clId="{24F5F7DF-716E-46E7-9FC8-B3A2ED12A8BD}" dt="2022-11-03T02:40:57.476" v="231" actId="20577"/>
          <ac:spMkLst>
            <pc:docMk/>
            <pc:sldMk cId="2669783093" sldId="258"/>
            <ac:spMk id="3" creationId="{0A8E0072-F383-D287-F6BE-296479C9CF20}"/>
          </ac:spMkLst>
        </pc:spChg>
        <pc:spChg chg="add mod">
          <ac:chgData name="Olia Gavrysh" userId="12b2dfd9-427b-4797-a0d0-f921dfe4ec39" providerId="ADAL" clId="{24F5F7DF-716E-46E7-9FC8-B3A2ED12A8BD}" dt="2022-11-03T20:08:50.723" v="820" actId="20577"/>
          <ac:spMkLst>
            <pc:docMk/>
            <pc:sldMk cId="2669783093" sldId="258"/>
            <ac:spMk id="4" creationId="{2571D342-F5A9-E367-FFA0-243E02E21F0E}"/>
          </ac:spMkLst>
        </pc:spChg>
      </pc:sldChg>
      <pc:sldChg chg="delSp add del mod">
        <pc:chgData name="Olia Gavrysh" userId="12b2dfd9-427b-4797-a0d0-f921dfe4ec39" providerId="ADAL" clId="{24F5F7DF-716E-46E7-9FC8-B3A2ED12A8BD}" dt="2022-11-07T22:30:25.267" v="4250" actId="47"/>
        <pc:sldMkLst>
          <pc:docMk/>
          <pc:sldMk cId="2604787356" sldId="266"/>
        </pc:sldMkLst>
        <pc:spChg chg="del">
          <ac:chgData name="Olia Gavrysh" userId="12b2dfd9-427b-4797-a0d0-f921dfe4ec39" providerId="ADAL" clId="{24F5F7DF-716E-46E7-9FC8-B3A2ED12A8BD}" dt="2022-11-03T02:38:51.837" v="121" actId="478"/>
          <ac:spMkLst>
            <pc:docMk/>
            <pc:sldMk cId="2604787356" sldId="266"/>
            <ac:spMk id="4" creationId="{2571D342-F5A9-E367-FFA0-243E02E21F0E}"/>
          </ac:spMkLst>
        </pc:spChg>
      </pc:sldChg>
      <pc:sldChg chg="addSp delSp modSp add mod">
        <pc:chgData name="Olia Gavrysh" userId="12b2dfd9-427b-4797-a0d0-f921dfe4ec39" providerId="ADAL" clId="{24F5F7DF-716E-46E7-9FC8-B3A2ED12A8BD}" dt="2022-11-07T23:30:42.962" v="4653" actId="20577"/>
        <pc:sldMkLst>
          <pc:docMk/>
          <pc:sldMk cId="2176449931" sldId="267"/>
        </pc:sldMkLst>
        <pc:spChg chg="mod">
          <ac:chgData name="Olia Gavrysh" userId="12b2dfd9-427b-4797-a0d0-f921dfe4ec39" providerId="ADAL" clId="{24F5F7DF-716E-46E7-9FC8-B3A2ED12A8BD}" dt="2022-11-07T22:34:40.547" v="4256"/>
          <ac:spMkLst>
            <pc:docMk/>
            <pc:sldMk cId="2176449931" sldId="267"/>
            <ac:spMk id="2" creationId="{39848AF0-3BAE-F08E-29EA-EDC5F419CDB0}"/>
          </ac:spMkLst>
        </pc:spChg>
        <pc:spChg chg="mod">
          <ac:chgData name="Olia Gavrysh" userId="12b2dfd9-427b-4797-a0d0-f921dfe4ec39" providerId="ADAL" clId="{24F5F7DF-716E-46E7-9FC8-B3A2ED12A8BD}" dt="2022-11-07T23:30:42.962" v="4653" actId="20577"/>
          <ac:spMkLst>
            <pc:docMk/>
            <pc:sldMk cId="2176449931" sldId="267"/>
            <ac:spMk id="3" creationId="{0A8E0072-F383-D287-F6BE-296479C9CF20}"/>
          </ac:spMkLst>
        </pc:spChg>
        <pc:spChg chg="mod">
          <ac:chgData name="Olia Gavrysh" userId="12b2dfd9-427b-4797-a0d0-f921dfe4ec39" providerId="ADAL" clId="{24F5F7DF-716E-46E7-9FC8-B3A2ED12A8BD}" dt="2022-11-03T02:39:06.974" v="123"/>
          <ac:spMkLst>
            <pc:docMk/>
            <pc:sldMk cId="2176449931" sldId="267"/>
            <ac:spMk id="6" creationId="{52910DED-AE03-6360-2D59-68AD38FB50BE}"/>
          </ac:spMkLst>
        </pc:spChg>
        <pc:spChg chg="mod">
          <ac:chgData name="Olia Gavrysh" userId="12b2dfd9-427b-4797-a0d0-f921dfe4ec39" providerId="ADAL" clId="{24F5F7DF-716E-46E7-9FC8-B3A2ED12A8BD}" dt="2022-11-03T02:39:06.974" v="123"/>
          <ac:spMkLst>
            <pc:docMk/>
            <pc:sldMk cId="2176449931" sldId="267"/>
            <ac:spMk id="8" creationId="{36C0E461-8AC4-3192-57DC-C124CB10E336}"/>
          </ac:spMkLst>
        </pc:spChg>
        <pc:spChg chg="mod">
          <ac:chgData name="Olia Gavrysh" userId="12b2dfd9-427b-4797-a0d0-f921dfe4ec39" providerId="ADAL" clId="{24F5F7DF-716E-46E7-9FC8-B3A2ED12A8BD}" dt="2022-11-03T02:39:06.974" v="123"/>
          <ac:spMkLst>
            <pc:docMk/>
            <pc:sldMk cId="2176449931" sldId="267"/>
            <ac:spMk id="9" creationId="{54CD9C9E-A544-3180-E519-B8E1DFD5A000}"/>
          </ac:spMkLst>
        </pc:spChg>
        <pc:spChg chg="mod">
          <ac:chgData name="Olia Gavrysh" userId="12b2dfd9-427b-4797-a0d0-f921dfe4ec39" providerId="ADAL" clId="{24F5F7DF-716E-46E7-9FC8-B3A2ED12A8BD}" dt="2022-11-03T02:39:33.372" v="131"/>
          <ac:spMkLst>
            <pc:docMk/>
            <pc:sldMk cId="2176449931" sldId="267"/>
            <ac:spMk id="11" creationId="{B734808C-0DDA-8F53-45E0-30D9BE46A707}"/>
          </ac:spMkLst>
        </pc:spChg>
        <pc:spChg chg="mod">
          <ac:chgData name="Olia Gavrysh" userId="12b2dfd9-427b-4797-a0d0-f921dfe4ec39" providerId="ADAL" clId="{24F5F7DF-716E-46E7-9FC8-B3A2ED12A8BD}" dt="2022-11-03T02:39:33.372" v="131"/>
          <ac:spMkLst>
            <pc:docMk/>
            <pc:sldMk cId="2176449931" sldId="267"/>
            <ac:spMk id="13" creationId="{06C50BB1-118D-8351-62D8-6F6C3D91B6AA}"/>
          </ac:spMkLst>
        </pc:spChg>
        <pc:spChg chg="add mod">
          <ac:chgData name="Olia Gavrysh" userId="12b2dfd9-427b-4797-a0d0-f921dfe4ec39" providerId="ADAL" clId="{24F5F7DF-716E-46E7-9FC8-B3A2ED12A8BD}" dt="2022-11-07T22:29:31.967" v="4243" actId="1036"/>
          <ac:spMkLst>
            <pc:docMk/>
            <pc:sldMk cId="2176449931" sldId="267"/>
            <ac:spMk id="13" creationId="{EE27D511-BD43-8135-2851-B3E174C84F4A}"/>
          </ac:spMkLst>
        </pc:spChg>
        <pc:spChg chg="mod">
          <ac:chgData name="Olia Gavrysh" userId="12b2dfd9-427b-4797-a0d0-f921dfe4ec39" providerId="ADAL" clId="{24F5F7DF-716E-46E7-9FC8-B3A2ED12A8BD}" dt="2022-11-03T02:39:33.372" v="131"/>
          <ac:spMkLst>
            <pc:docMk/>
            <pc:sldMk cId="2176449931" sldId="267"/>
            <ac:spMk id="14" creationId="{6AAA305B-DC82-4872-240B-7B530CF5D216}"/>
          </ac:spMkLst>
        </pc:spChg>
        <pc:spChg chg="add mod">
          <ac:chgData name="Olia Gavrysh" userId="12b2dfd9-427b-4797-a0d0-f921dfe4ec39" providerId="ADAL" clId="{24F5F7DF-716E-46E7-9FC8-B3A2ED12A8BD}" dt="2022-11-07T23:21:02.618" v="4351" actId="14100"/>
          <ac:spMkLst>
            <pc:docMk/>
            <pc:sldMk cId="2176449931" sldId="267"/>
            <ac:spMk id="15" creationId="{D4481121-E120-E0A0-4EFA-FE5438DB3CF8}"/>
          </ac:spMkLst>
        </pc:spChg>
        <pc:spChg chg="add del mod">
          <ac:chgData name="Olia Gavrysh" userId="12b2dfd9-427b-4797-a0d0-f921dfe4ec39" providerId="ADAL" clId="{24F5F7DF-716E-46E7-9FC8-B3A2ED12A8BD}" dt="2022-11-07T23:21:08.751" v="4352" actId="478"/>
          <ac:spMkLst>
            <pc:docMk/>
            <pc:sldMk cId="2176449931" sldId="267"/>
            <ac:spMk id="17" creationId="{1CA12182-7FF8-38D2-DE36-800ED3FAC4A7}"/>
          </ac:spMkLst>
        </pc:spChg>
        <pc:grpChg chg="add del mod">
          <ac:chgData name="Olia Gavrysh" userId="12b2dfd9-427b-4797-a0d0-f921dfe4ec39" providerId="ADAL" clId="{24F5F7DF-716E-46E7-9FC8-B3A2ED12A8BD}" dt="2022-11-03T02:39:27.210" v="128"/>
          <ac:grpSpMkLst>
            <pc:docMk/>
            <pc:sldMk cId="2176449931" sldId="267"/>
            <ac:grpSpMk id="5" creationId="{DEC7986C-8F6F-52CE-2FE5-B312C82CC9FC}"/>
          </ac:grpSpMkLst>
        </pc:grpChg>
        <pc:grpChg chg="add del mod">
          <ac:chgData name="Olia Gavrysh" userId="12b2dfd9-427b-4797-a0d0-f921dfe4ec39" providerId="ADAL" clId="{24F5F7DF-716E-46E7-9FC8-B3A2ED12A8BD}" dt="2022-11-03T02:43:56.198" v="320" actId="21"/>
          <ac:grpSpMkLst>
            <pc:docMk/>
            <pc:sldMk cId="2176449931" sldId="267"/>
            <ac:grpSpMk id="10" creationId="{D2E67726-8A86-DCF7-2220-95D778E3A851}"/>
          </ac:grpSpMkLst>
        </pc:grpChg>
        <pc:graphicFrameChg chg="mod">
          <ac:chgData name="Olia Gavrysh" userId="12b2dfd9-427b-4797-a0d0-f921dfe4ec39" providerId="ADAL" clId="{24F5F7DF-716E-46E7-9FC8-B3A2ED12A8BD}" dt="2022-11-03T02:39:13.866" v="125" actId="1076"/>
          <ac:graphicFrameMkLst>
            <pc:docMk/>
            <pc:sldMk cId="2176449931" sldId="267"/>
            <ac:graphicFrameMk id="7" creationId="{DAB7712F-202D-FA36-D576-79459E9DE542}"/>
          </ac:graphicFrameMkLst>
        </pc:graphicFrameChg>
        <pc:graphicFrameChg chg="mod">
          <ac:chgData name="Olia Gavrysh" userId="12b2dfd9-427b-4797-a0d0-f921dfe4ec39" providerId="ADAL" clId="{24F5F7DF-716E-46E7-9FC8-B3A2ED12A8BD}" dt="2022-11-03T02:39:33.372" v="131"/>
          <ac:graphicFrameMkLst>
            <pc:docMk/>
            <pc:sldMk cId="2176449931" sldId="267"/>
            <ac:graphicFrameMk id="12" creationId="{D2CB5AED-C830-ABBE-C671-30EF32FCB25C}"/>
          </ac:graphicFrameMkLst>
        </pc:graphicFrameChg>
        <pc:picChg chg="add mod">
          <ac:chgData name="Olia Gavrysh" userId="12b2dfd9-427b-4797-a0d0-f921dfe4ec39" providerId="ADAL" clId="{24F5F7DF-716E-46E7-9FC8-B3A2ED12A8BD}" dt="2022-11-07T22:29:31.967" v="4243" actId="1036"/>
          <ac:picMkLst>
            <pc:docMk/>
            <pc:sldMk cId="2176449931" sldId="267"/>
            <ac:picMk id="6" creationId="{9B643AD7-56B0-1A14-48B2-702644E4F97A}"/>
          </ac:picMkLst>
        </pc:picChg>
        <pc:picChg chg="add mod">
          <ac:chgData name="Olia Gavrysh" userId="12b2dfd9-427b-4797-a0d0-f921dfe4ec39" providerId="ADAL" clId="{24F5F7DF-716E-46E7-9FC8-B3A2ED12A8BD}" dt="2022-11-07T23:18:05.045" v="4268" actId="1035"/>
          <ac:picMkLst>
            <pc:docMk/>
            <pc:sldMk cId="2176449931" sldId="267"/>
            <ac:picMk id="7" creationId="{EAC386DE-9398-69CB-11FD-36BFCF6D88CF}"/>
          </ac:picMkLst>
        </pc:picChg>
        <pc:picChg chg="add mod">
          <ac:chgData name="Olia Gavrysh" userId="12b2dfd9-427b-4797-a0d0-f921dfe4ec39" providerId="ADAL" clId="{24F5F7DF-716E-46E7-9FC8-B3A2ED12A8BD}" dt="2022-11-07T23:18:08.721" v="4280" actId="1035"/>
          <ac:picMkLst>
            <pc:docMk/>
            <pc:sldMk cId="2176449931" sldId="267"/>
            <ac:picMk id="8" creationId="{462F8D6B-658A-AEE7-D7C6-06FD6A3DCC47}"/>
          </ac:picMkLst>
        </pc:picChg>
        <pc:picChg chg="add mod">
          <ac:chgData name="Olia Gavrysh" userId="12b2dfd9-427b-4797-a0d0-f921dfe4ec39" providerId="ADAL" clId="{24F5F7DF-716E-46E7-9FC8-B3A2ED12A8BD}" dt="2022-11-07T23:18:14.481" v="4294" actId="1035"/>
          <ac:picMkLst>
            <pc:docMk/>
            <pc:sldMk cId="2176449931" sldId="267"/>
            <ac:picMk id="9" creationId="{18CD9294-4ADD-FBD0-7FBB-9804FE0223BF}"/>
          </ac:picMkLst>
        </pc:picChg>
        <pc:picChg chg="add mod">
          <ac:chgData name="Olia Gavrysh" userId="12b2dfd9-427b-4797-a0d0-f921dfe4ec39" providerId="ADAL" clId="{24F5F7DF-716E-46E7-9FC8-B3A2ED12A8BD}" dt="2022-11-07T23:18:18.951" v="4311" actId="1035"/>
          <ac:picMkLst>
            <pc:docMk/>
            <pc:sldMk cId="2176449931" sldId="267"/>
            <ac:picMk id="10" creationId="{1067D2C5-222F-4BB8-6395-DBD4B4EDE432}"/>
          </ac:picMkLst>
        </pc:picChg>
        <pc:picChg chg="add mod">
          <ac:chgData name="Olia Gavrysh" userId="12b2dfd9-427b-4797-a0d0-f921dfe4ec39" providerId="ADAL" clId="{24F5F7DF-716E-46E7-9FC8-B3A2ED12A8BD}" dt="2022-11-07T23:18:25.866" v="4322" actId="1035"/>
          <ac:picMkLst>
            <pc:docMk/>
            <pc:sldMk cId="2176449931" sldId="267"/>
            <ac:picMk id="11" creationId="{7ECE85C4-125C-0628-5C7E-2E408E27ABEE}"/>
          </ac:picMkLst>
        </pc:picChg>
      </pc:sldChg>
      <pc:sldChg chg="addSp delSp modSp add del mod delAnim modAnim modNotesTx">
        <pc:chgData name="Olia Gavrysh" userId="12b2dfd9-427b-4797-a0d0-f921dfe4ec39" providerId="ADAL" clId="{24F5F7DF-716E-46E7-9FC8-B3A2ED12A8BD}" dt="2022-11-07T16:49:36.417" v="2711" actId="47"/>
        <pc:sldMkLst>
          <pc:docMk/>
          <pc:sldMk cId="4106959819" sldId="268"/>
        </pc:sldMkLst>
        <pc:spChg chg="mod">
          <ac:chgData name="Olia Gavrysh" userId="12b2dfd9-427b-4797-a0d0-f921dfe4ec39" providerId="ADAL" clId="{24F5F7DF-716E-46E7-9FC8-B3A2ED12A8BD}" dt="2022-11-03T02:41:15.379" v="282" actId="6549"/>
          <ac:spMkLst>
            <pc:docMk/>
            <pc:sldMk cId="4106959819" sldId="268"/>
            <ac:spMk id="2" creationId="{39848AF0-3BAE-F08E-29EA-EDC5F419CDB0}"/>
          </ac:spMkLst>
        </pc:spChg>
        <pc:spChg chg="mod">
          <ac:chgData name="Olia Gavrysh" userId="12b2dfd9-427b-4797-a0d0-f921dfe4ec39" providerId="ADAL" clId="{24F5F7DF-716E-46E7-9FC8-B3A2ED12A8BD}" dt="2022-11-03T19:59:09.138" v="819" actId="20577"/>
          <ac:spMkLst>
            <pc:docMk/>
            <pc:sldMk cId="4106959819" sldId="268"/>
            <ac:spMk id="3" creationId="{0A8E0072-F383-D287-F6BE-296479C9CF20}"/>
          </ac:spMkLst>
        </pc:spChg>
        <pc:spChg chg="mod">
          <ac:chgData name="Olia Gavrysh" userId="12b2dfd9-427b-4797-a0d0-f921dfe4ec39" providerId="ADAL" clId="{24F5F7DF-716E-46E7-9FC8-B3A2ED12A8BD}" dt="2022-11-03T02:44:01.096" v="321"/>
          <ac:spMkLst>
            <pc:docMk/>
            <pc:sldMk cId="4106959819" sldId="268"/>
            <ac:spMk id="6" creationId="{592691FB-A302-2AB2-F3FF-11402F807414}"/>
          </ac:spMkLst>
        </pc:spChg>
        <pc:spChg chg="mod">
          <ac:chgData name="Olia Gavrysh" userId="12b2dfd9-427b-4797-a0d0-f921dfe4ec39" providerId="ADAL" clId="{24F5F7DF-716E-46E7-9FC8-B3A2ED12A8BD}" dt="2022-11-03T02:44:01.096" v="321"/>
          <ac:spMkLst>
            <pc:docMk/>
            <pc:sldMk cId="4106959819" sldId="268"/>
            <ac:spMk id="8" creationId="{DF82681E-ACDB-5758-28B6-09E28AB649EE}"/>
          </ac:spMkLst>
        </pc:spChg>
        <pc:spChg chg="mod">
          <ac:chgData name="Olia Gavrysh" userId="12b2dfd9-427b-4797-a0d0-f921dfe4ec39" providerId="ADAL" clId="{24F5F7DF-716E-46E7-9FC8-B3A2ED12A8BD}" dt="2022-11-03T02:44:01.096" v="321"/>
          <ac:spMkLst>
            <pc:docMk/>
            <pc:sldMk cId="4106959819" sldId="268"/>
            <ac:spMk id="9" creationId="{D9BE46D1-0C88-A44F-0E91-917F8ADE9CEC}"/>
          </ac:spMkLst>
        </pc:spChg>
        <pc:grpChg chg="add mod">
          <ac:chgData name="Olia Gavrysh" userId="12b2dfd9-427b-4797-a0d0-f921dfe4ec39" providerId="ADAL" clId="{24F5F7DF-716E-46E7-9FC8-B3A2ED12A8BD}" dt="2022-11-03T02:44:17.393" v="433" actId="1037"/>
          <ac:grpSpMkLst>
            <pc:docMk/>
            <pc:sldMk cId="4106959819" sldId="268"/>
            <ac:grpSpMk id="5" creationId="{C460C83F-E264-1AF6-3692-9D767E9F2997}"/>
          </ac:grpSpMkLst>
        </pc:grpChg>
        <pc:graphicFrameChg chg="mod">
          <ac:chgData name="Olia Gavrysh" userId="12b2dfd9-427b-4797-a0d0-f921dfe4ec39" providerId="ADAL" clId="{24F5F7DF-716E-46E7-9FC8-B3A2ED12A8BD}" dt="2022-11-03T02:44:01.096" v="321"/>
          <ac:graphicFrameMkLst>
            <pc:docMk/>
            <pc:sldMk cId="4106959819" sldId="268"/>
            <ac:graphicFrameMk id="7" creationId="{3C50A6DE-1285-9774-977B-F2A33495C453}"/>
          </ac:graphicFrameMkLst>
        </pc:graphicFrameChg>
        <pc:picChg chg="add del mod">
          <ac:chgData name="Olia Gavrysh" userId="12b2dfd9-427b-4797-a0d0-f921dfe4ec39" providerId="ADAL" clId="{24F5F7DF-716E-46E7-9FC8-B3A2ED12A8BD}" dt="2022-11-03T19:44:00.373" v="675" actId="21"/>
          <ac:picMkLst>
            <pc:docMk/>
            <pc:sldMk cId="4106959819" sldId="268"/>
            <ac:picMk id="10" creationId="{1786CFBE-7FCA-AF89-0160-E705D3183664}"/>
          </ac:picMkLst>
        </pc:picChg>
        <pc:picChg chg="add del mod">
          <ac:chgData name="Olia Gavrysh" userId="12b2dfd9-427b-4797-a0d0-f921dfe4ec39" providerId="ADAL" clId="{24F5F7DF-716E-46E7-9FC8-B3A2ED12A8BD}" dt="2022-11-07T16:37:16.797" v="2378" actId="21"/>
          <ac:picMkLst>
            <pc:docMk/>
            <pc:sldMk cId="4106959819" sldId="268"/>
            <ac:picMk id="10" creationId="{1BF7BED9-76F8-E3C7-3675-B8BE9A598A6F}"/>
          </ac:picMkLst>
        </pc:picChg>
        <pc:picChg chg="add del mod">
          <ac:chgData name="Olia Gavrysh" userId="12b2dfd9-427b-4797-a0d0-f921dfe4ec39" providerId="ADAL" clId="{24F5F7DF-716E-46E7-9FC8-B3A2ED12A8BD}" dt="2022-11-07T16:37:16.797" v="2378" actId="21"/>
          <ac:picMkLst>
            <pc:docMk/>
            <pc:sldMk cId="4106959819" sldId="268"/>
            <ac:picMk id="11" creationId="{7915BACC-6FFD-667D-27E2-99BBAC2C8CBB}"/>
          </ac:picMkLst>
        </pc:picChg>
        <pc:picChg chg="add del mod">
          <ac:chgData name="Olia Gavrysh" userId="12b2dfd9-427b-4797-a0d0-f921dfe4ec39" providerId="ADAL" clId="{24F5F7DF-716E-46E7-9FC8-B3A2ED12A8BD}" dt="2022-11-03T19:44:00.373" v="675" actId="21"/>
          <ac:picMkLst>
            <pc:docMk/>
            <pc:sldMk cId="4106959819" sldId="268"/>
            <ac:picMk id="11" creationId="{8677C5B6-06A9-0FAC-00E8-B0A5979C1547}"/>
          </ac:picMkLst>
        </pc:picChg>
        <pc:picChg chg="add del mod">
          <ac:chgData name="Olia Gavrysh" userId="12b2dfd9-427b-4797-a0d0-f921dfe4ec39" providerId="ADAL" clId="{24F5F7DF-716E-46E7-9FC8-B3A2ED12A8BD}" dt="2022-11-07T16:37:16.797" v="2378" actId="21"/>
          <ac:picMkLst>
            <pc:docMk/>
            <pc:sldMk cId="4106959819" sldId="268"/>
            <ac:picMk id="12" creationId="{202F56CE-4886-2F17-8B94-854773532277}"/>
          </ac:picMkLst>
        </pc:picChg>
        <pc:picChg chg="add del mod">
          <ac:chgData name="Olia Gavrysh" userId="12b2dfd9-427b-4797-a0d0-f921dfe4ec39" providerId="ADAL" clId="{24F5F7DF-716E-46E7-9FC8-B3A2ED12A8BD}" dt="2022-11-03T19:44:00.373" v="675" actId="21"/>
          <ac:picMkLst>
            <pc:docMk/>
            <pc:sldMk cId="4106959819" sldId="268"/>
            <ac:picMk id="12" creationId="{9BD0DC10-F714-311C-6BD7-9FDC49D5AE05}"/>
          </ac:picMkLst>
        </pc:picChg>
        <pc:picChg chg="add del mod">
          <ac:chgData name="Olia Gavrysh" userId="12b2dfd9-427b-4797-a0d0-f921dfe4ec39" providerId="ADAL" clId="{24F5F7DF-716E-46E7-9FC8-B3A2ED12A8BD}" dt="2022-11-03T19:44:00.373" v="675" actId="21"/>
          <ac:picMkLst>
            <pc:docMk/>
            <pc:sldMk cId="4106959819" sldId="268"/>
            <ac:picMk id="13" creationId="{601072AC-F7AA-E5E1-DA36-5088FF02ED96}"/>
          </ac:picMkLst>
        </pc:picChg>
        <pc:picChg chg="add del mod">
          <ac:chgData name="Olia Gavrysh" userId="12b2dfd9-427b-4797-a0d0-f921dfe4ec39" providerId="ADAL" clId="{24F5F7DF-716E-46E7-9FC8-B3A2ED12A8BD}" dt="2022-11-07T16:37:16.797" v="2378" actId="21"/>
          <ac:picMkLst>
            <pc:docMk/>
            <pc:sldMk cId="4106959819" sldId="268"/>
            <ac:picMk id="13" creationId="{647683C4-9092-FD0B-B205-6A634BB616A3}"/>
          </ac:picMkLst>
        </pc:picChg>
        <pc:picChg chg="add del mod">
          <ac:chgData name="Olia Gavrysh" userId="12b2dfd9-427b-4797-a0d0-f921dfe4ec39" providerId="ADAL" clId="{24F5F7DF-716E-46E7-9FC8-B3A2ED12A8BD}" dt="2022-11-07T16:37:16.797" v="2378" actId="21"/>
          <ac:picMkLst>
            <pc:docMk/>
            <pc:sldMk cId="4106959819" sldId="268"/>
            <ac:picMk id="14" creationId="{2C1B13A5-970A-8DD8-B95B-BD030F7A0310}"/>
          </ac:picMkLst>
        </pc:picChg>
        <pc:picChg chg="add del mod">
          <ac:chgData name="Olia Gavrysh" userId="12b2dfd9-427b-4797-a0d0-f921dfe4ec39" providerId="ADAL" clId="{24F5F7DF-716E-46E7-9FC8-B3A2ED12A8BD}" dt="2022-11-03T19:44:00.373" v="675" actId="21"/>
          <ac:picMkLst>
            <pc:docMk/>
            <pc:sldMk cId="4106959819" sldId="268"/>
            <ac:picMk id="14" creationId="{F853CF96-FDA2-4C02-3D75-74153916F51A}"/>
          </ac:picMkLst>
        </pc:picChg>
        <pc:picChg chg="add del mod">
          <ac:chgData name="Olia Gavrysh" userId="12b2dfd9-427b-4797-a0d0-f921dfe4ec39" providerId="ADAL" clId="{24F5F7DF-716E-46E7-9FC8-B3A2ED12A8BD}" dt="2022-11-07T16:37:16.797" v="2378" actId="21"/>
          <ac:picMkLst>
            <pc:docMk/>
            <pc:sldMk cId="4106959819" sldId="268"/>
            <ac:picMk id="15" creationId="{0E203736-A18B-AE84-5B57-F76D73A51086}"/>
          </ac:picMkLst>
        </pc:picChg>
        <pc:picChg chg="add del mod">
          <ac:chgData name="Olia Gavrysh" userId="12b2dfd9-427b-4797-a0d0-f921dfe4ec39" providerId="ADAL" clId="{24F5F7DF-716E-46E7-9FC8-B3A2ED12A8BD}" dt="2022-11-03T19:44:00.373" v="675" actId="21"/>
          <ac:picMkLst>
            <pc:docMk/>
            <pc:sldMk cId="4106959819" sldId="268"/>
            <ac:picMk id="15" creationId="{4F58A383-EF2B-C733-B5DC-8E9586FBF332}"/>
          </ac:picMkLst>
        </pc:picChg>
      </pc:sldChg>
      <pc:sldChg chg="addSp modSp mod ord">
        <pc:chgData name="Olia Gavrysh" userId="12b2dfd9-427b-4797-a0d0-f921dfe4ec39" providerId="ADAL" clId="{24F5F7DF-716E-46E7-9FC8-B3A2ED12A8BD}" dt="2022-11-07T04:16:53.578" v="1169" actId="113"/>
        <pc:sldMkLst>
          <pc:docMk/>
          <pc:sldMk cId="2412432847" sldId="286"/>
        </pc:sldMkLst>
        <pc:spChg chg="mod">
          <ac:chgData name="Olia Gavrysh" userId="12b2dfd9-427b-4797-a0d0-f921dfe4ec39" providerId="ADAL" clId="{24F5F7DF-716E-46E7-9FC8-B3A2ED12A8BD}" dt="2022-11-07T04:16:25.666" v="1144" actId="1035"/>
          <ac:spMkLst>
            <pc:docMk/>
            <pc:sldMk cId="2412432847" sldId="286"/>
            <ac:spMk id="2" creationId="{FA9D1495-BD70-420A-9A4F-8DBE90E37993}"/>
          </ac:spMkLst>
        </pc:spChg>
        <pc:spChg chg="mod">
          <ac:chgData name="Olia Gavrysh" userId="12b2dfd9-427b-4797-a0d0-f921dfe4ec39" providerId="ADAL" clId="{24F5F7DF-716E-46E7-9FC8-B3A2ED12A8BD}" dt="2022-11-07T04:16:43.194" v="1168" actId="1036"/>
          <ac:spMkLst>
            <pc:docMk/>
            <pc:sldMk cId="2412432847" sldId="286"/>
            <ac:spMk id="6" creationId="{15BCC3C2-94CE-43F9-B37B-72D160E37A8F}"/>
          </ac:spMkLst>
        </pc:spChg>
        <pc:spChg chg="add mod">
          <ac:chgData name="Olia Gavrysh" userId="12b2dfd9-427b-4797-a0d0-f921dfe4ec39" providerId="ADAL" clId="{24F5F7DF-716E-46E7-9FC8-B3A2ED12A8BD}" dt="2022-11-07T04:16:43.194" v="1168" actId="1036"/>
          <ac:spMkLst>
            <pc:docMk/>
            <pc:sldMk cId="2412432847" sldId="286"/>
            <ac:spMk id="11" creationId="{7D719BD4-893A-C739-7561-D93CC5514C47}"/>
          </ac:spMkLst>
        </pc:spChg>
        <pc:spChg chg="add mod">
          <ac:chgData name="Olia Gavrysh" userId="12b2dfd9-427b-4797-a0d0-f921dfe4ec39" providerId="ADAL" clId="{24F5F7DF-716E-46E7-9FC8-B3A2ED12A8BD}" dt="2022-11-07T04:16:43.194" v="1168" actId="1036"/>
          <ac:spMkLst>
            <pc:docMk/>
            <pc:sldMk cId="2412432847" sldId="286"/>
            <ac:spMk id="12" creationId="{4D588A2C-523D-42D6-76D7-975628E564A6}"/>
          </ac:spMkLst>
        </pc:spChg>
        <pc:spChg chg="mod">
          <ac:chgData name="Olia Gavrysh" userId="12b2dfd9-427b-4797-a0d0-f921dfe4ec39" providerId="ADAL" clId="{24F5F7DF-716E-46E7-9FC8-B3A2ED12A8BD}" dt="2022-11-07T04:15:40.660" v="1103" actId="113"/>
          <ac:spMkLst>
            <pc:docMk/>
            <pc:sldMk cId="2412432847" sldId="286"/>
            <ac:spMk id="15" creationId="{CB0B96E8-AFE9-464F-AFC2-8DEAE2E88F8D}"/>
          </ac:spMkLst>
        </pc:spChg>
        <pc:spChg chg="mod">
          <ac:chgData name="Olia Gavrysh" userId="12b2dfd9-427b-4797-a0d0-f921dfe4ec39" providerId="ADAL" clId="{24F5F7DF-716E-46E7-9FC8-B3A2ED12A8BD}" dt="2022-11-07T04:13:23.931" v="999" actId="20577"/>
          <ac:spMkLst>
            <pc:docMk/>
            <pc:sldMk cId="2412432847" sldId="286"/>
            <ac:spMk id="28" creationId="{74C711B2-7F79-4E3E-925B-3A3D3514C277}"/>
          </ac:spMkLst>
        </pc:spChg>
        <pc:spChg chg="mod">
          <ac:chgData name="Olia Gavrysh" userId="12b2dfd9-427b-4797-a0d0-f921dfe4ec39" providerId="ADAL" clId="{24F5F7DF-716E-46E7-9FC8-B3A2ED12A8BD}" dt="2022-11-07T04:15:28.338" v="1101" actId="20577"/>
          <ac:spMkLst>
            <pc:docMk/>
            <pc:sldMk cId="2412432847" sldId="286"/>
            <ac:spMk id="30" creationId="{8E86EAC8-FA42-4B85-977C-BD1DEBC17DD6}"/>
          </ac:spMkLst>
        </pc:spChg>
        <pc:spChg chg="mod">
          <ac:chgData name="Olia Gavrysh" userId="12b2dfd9-427b-4797-a0d0-f921dfe4ec39" providerId="ADAL" clId="{24F5F7DF-716E-46E7-9FC8-B3A2ED12A8BD}" dt="2022-11-07T04:15:31.702" v="1102" actId="113"/>
          <ac:spMkLst>
            <pc:docMk/>
            <pc:sldMk cId="2412432847" sldId="286"/>
            <ac:spMk id="37" creationId="{D6DC9229-80F3-4B1F-9616-7D5F69D69E29}"/>
          </ac:spMkLst>
        </pc:spChg>
        <pc:spChg chg="mod">
          <ac:chgData name="Olia Gavrysh" userId="12b2dfd9-427b-4797-a0d0-f921dfe4ec39" providerId="ADAL" clId="{24F5F7DF-716E-46E7-9FC8-B3A2ED12A8BD}" dt="2022-11-07T04:15:25.453" v="1098" actId="20577"/>
          <ac:spMkLst>
            <pc:docMk/>
            <pc:sldMk cId="2412432847" sldId="286"/>
            <ac:spMk id="41" creationId="{A1E5FF5E-B26E-4C81-AB70-EF21C8CDFBC2}"/>
          </ac:spMkLst>
        </pc:spChg>
        <pc:spChg chg="mod">
          <ac:chgData name="Olia Gavrysh" userId="12b2dfd9-427b-4797-a0d0-f921dfe4ec39" providerId="ADAL" clId="{24F5F7DF-716E-46E7-9FC8-B3A2ED12A8BD}" dt="2022-11-07T04:16:53.578" v="1169" actId="113"/>
          <ac:spMkLst>
            <pc:docMk/>
            <pc:sldMk cId="2412432847" sldId="286"/>
            <ac:spMk id="44" creationId="{37493468-D54C-4E85-A0F1-07B5758996B1}"/>
          </ac:spMkLst>
        </pc:spChg>
        <pc:grpChg chg="mod">
          <ac:chgData name="Olia Gavrysh" userId="12b2dfd9-427b-4797-a0d0-f921dfe4ec39" providerId="ADAL" clId="{24F5F7DF-716E-46E7-9FC8-B3A2ED12A8BD}" dt="2022-11-07T04:16:43.194" v="1168" actId="1036"/>
          <ac:grpSpMkLst>
            <pc:docMk/>
            <pc:sldMk cId="2412432847" sldId="286"/>
            <ac:grpSpMk id="5" creationId="{F7A6AF28-0E6C-498E-A29C-8263E1780468}"/>
          </ac:grpSpMkLst>
        </pc:grpChg>
        <pc:cxnChg chg="mod">
          <ac:chgData name="Olia Gavrysh" userId="12b2dfd9-427b-4797-a0d0-f921dfe4ec39" providerId="ADAL" clId="{24F5F7DF-716E-46E7-9FC8-B3A2ED12A8BD}" dt="2022-11-07T04:16:43.194" v="1168" actId="1036"/>
          <ac:cxnSpMkLst>
            <pc:docMk/>
            <pc:sldMk cId="2412432847" sldId="286"/>
            <ac:cxnSpMk id="4" creationId="{CA0CB52B-62B2-44B0-B8F1-EC302FC2F67A}"/>
          </ac:cxnSpMkLst>
        </pc:cxnChg>
        <pc:cxnChg chg="add mod">
          <ac:chgData name="Olia Gavrysh" userId="12b2dfd9-427b-4797-a0d0-f921dfe4ec39" providerId="ADAL" clId="{24F5F7DF-716E-46E7-9FC8-B3A2ED12A8BD}" dt="2022-11-07T04:16:43.194" v="1168" actId="1036"/>
          <ac:cxnSpMkLst>
            <pc:docMk/>
            <pc:sldMk cId="2412432847" sldId="286"/>
            <ac:cxnSpMk id="13" creationId="{CA00364B-FC36-0B76-A945-2750AF430B20}"/>
          </ac:cxnSpMkLst>
        </pc:cxnChg>
      </pc:sldChg>
      <pc:sldChg chg="modSp del mod">
        <pc:chgData name="Olia Gavrysh" userId="12b2dfd9-427b-4797-a0d0-f921dfe4ec39" providerId="ADAL" clId="{24F5F7DF-716E-46E7-9FC8-B3A2ED12A8BD}" dt="2022-11-07T04:08:36.271" v="986" actId="47"/>
        <pc:sldMkLst>
          <pc:docMk/>
          <pc:sldMk cId="4075581674" sldId="2076137266"/>
        </pc:sldMkLst>
        <pc:spChg chg="mod">
          <ac:chgData name="Olia Gavrysh" userId="12b2dfd9-427b-4797-a0d0-f921dfe4ec39" providerId="ADAL" clId="{24F5F7DF-716E-46E7-9FC8-B3A2ED12A8BD}" dt="2022-11-07T04:07:11.894" v="985" actId="552"/>
          <ac:spMkLst>
            <pc:docMk/>
            <pc:sldMk cId="4075581674" sldId="2076137266"/>
            <ac:spMk id="3" creationId="{B2EBB25A-E3E8-4576-96F0-82DE397E8EC7}"/>
          </ac:spMkLst>
        </pc:spChg>
        <pc:spChg chg="mod">
          <ac:chgData name="Olia Gavrysh" userId="12b2dfd9-427b-4797-a0d0-f921dfe4ec39" providerId="ADAL" clId="{24F5F7DF-716E-46E7-9FC8-B3A2ED12A8BD}" dt="2022-11-07T04:07:11.894" v="985" actId="552"/>
          <ac:spMkLst>
            <pc:docMk/>
            <pc:sldMk cId="4075581674" sldId="2076137266"/>
            <ac:spMk id="5" creationId="{9800192F-208F-4F24-87F9-75A65AE119DC}"/>
          </ac:spMkLst>
        </pc:spChg>
        <pc:spChg chg="mod">
          <ac:chgData name="Olia Gavrysh" userId="12b2dfd9-427b-4797-a0d0-f921dfe4ec39" providerId="ADAL" clId="{24F5F7DF-716E-46E7-9FC8-B3A2ED12A8BD}" dt="2022-11-07T04:07:11.894" v="985" actId="552"/>
          <ac:spMkLst>
            <pc:docMk/>
            <pc:sldMk cId="4075581674" sldId="2076137266"/>
            <ac:spMk id="7" creationId="{44B3F8CB-A341-4F83-828F-8E5838727288}"/>
          </ac:spMkLst>
        </pc:spChg>
        <pc:spChg chg="mod">
          <ac:chgData name="Olia Gavrysh" userId="12b2dfd9-427b-4797-a0d0-f921dfe4ec39" providerId="ADAL" clId="{24F5F7DF-716E-46E7-9FC8-B3A2ED12A8BD}" dt="2022-11-07T04:07:11.894" v="985" actId="552"/>
          <ac:spMkLst>
            <pc:docMk/>
            <pc:sldMk cId="4075581674" sldId="2076137266"/>
            <ac:spMk id="9" creationId="{D828824C-81E1-4BB4-8C9B-C6D5968F3BA8}"/>
          </ac:spMkLst>
        </pc:spChg>
      </pc:sldChg>
      <pc:sldChg chg="addSp delSp modSp add del mod delCm">
        <pc:chgData name="Olia Gavrysh" userId="12b2dfd9-427b-4797-a0d0-f921dfe4ec39" providerId="ADAL" clId="{24F5F7DF-716E-46E7-9FC8-B3A2ED12A8BD}" dt="2022-11-07T22:30:19.506" v="4247" actId="47"/>
        <pc:sldMkLst>
          <pc:docMk/>
          <pc:sldMk cId="1556570389" sldId="2147478765"/>
        </pc:sldMkLst>
        <pc:spChg chg="mod">
          <ac:chgData name="Olia Gavrysh" userId="12b2dfd9-427b-4797-a0d0-f921dfe4ec39" providerId="ADAL" clId="{24F5F7DF-716E-46E7-9FC8-B3A2ED12A8BD}" dt="2022-11-03T02:42:26.341" v="311" actId="27636"/>
          <ac:spMkLst>
            <pc:docMk/>
            <pc:sldMk cId="1556570389" sldId="2147478765"/>
            <ac:spMk id="2" creationId="{2168BB9C-4CE8-3E38-17FF-774699D102DD}"/>
          </ac:spMkLst>
        </pc:spChg>
        <pc:spChg chg="add mod">
          <ac:chgData name="Olia Gavrysh" userId="12b2dfd9-427b-4797-a0d0-f921dfe4ec39" providerId="ADAL" clId="{24F5F7DF-716E-46E7-9FC8-B3A2ED12A8BD}" dt="2022-11-03T02:42:50.717" v="314"/>
          <ac:spMkLst>
            <pc:docMk/>
            <pc:sldMk cId="1556570389" sldId="2147478765"/>
            <ac:spMk id="3" creationId="{CBFB2D66-6EFC-1821-7433-6BBCA6B59BC9}"/>
          </ac:spMkLst>
        </pc:spChg>
        <pc:spChg chg="del">
          <ac:chgData name="Olia Gavrysh" userId="12b2dfd9-427b-4797-a0d0-f921dfe4ec39" providerId="ADAL" clId="{24F5F7DF-716E-46E7-9FC8-B3A2ED12A8BD}" dt="2022-11-03T02:42:32.541" v="312" actId="478"/>
          <ac:spMkLst>
            <pc:docMk/>
            <pc:sldMk cId="1556570389" sldId="2147478765"/>
            <ac:spMk id="4" creationId="{631CC3B6-7B6B-AD18-25F8-B9E77ADC33D4}"/>
          </ac:spMkLst>
        </pc:spChg>
        <pc:spChg chg="mod">
          <ac:chgData name="Olia Gavrysh" userId="12b2dfd9-427b-4797-a0d0-f921dfe4ec39" providerId="ADAL" clId="{24F5F7DF-716E-46E7-9FC8-B3A2ED12A8BD}" dt="2022-11-03T02:42:26.341" v="310" actId="27636"/>
          <ac:spMkLst>
            <pc:docMk/>
            <pc:sldMk cId="1556570389" sldId="2147478765"/>
            <ac:spMk id="8" creationId="{1526724A-E6FF-0DD3-E320-6596D88A2A2B}"/>
          </ac:spMkLst>
        </pc:spChg>
      </pc:sldChg>
      <pc:sldChg chg="modSp add del mod">
        <pc:chgData name="Olia Gavrysh" userId="12b2dfd9-427b-4797-a0d0-f921dfe4ec39" providerId="ADAL" clId="{24F5F7DF-716E-46E7-9FC8-B3A2ED12A8BD}" dt="2022-11-07T16:54:50.808" v="2770" actId="47"/>
        <pc:sldMkLst>
          <pc:docMk/>
          <pc:sldMk cId="2212204997" sldId="2147478766"/>
        </pc:sldMkLst>
        <pc:spChg chg="mod">
          <ac:chgData name="Olia Gavrysh" userId="12b2dfd9-427b-4797-a0d0-f921dfe4ec39" providerId="ADAL" clId="{24F5F7DF-716E-46E7-9FC8-B3A2ED12A8BD}" dt="2022-11-03T02:45:53.381" v="567" actId="6549"/>
          <ac:spMkLst>
            <pc:docMk/>
            <pc:sldMk cId="2212204997" sldId="2147478766"/>
            <ac:spMk id="2" creationId="{39848AF0-3BAE-F08E-29EA-EDC5F419CDB0}"/>
          </ac:spMkLst>
        </pc:spChg>
        <pc:spChg chg="mod">
          <ac:chgData name="Olia Gavrysh" userId="12b2dfd9-427b-4797-a0d0-f921dfe4ec39" providerId="ADAL" clId="{24F5F7DF-716E-46E7-9FC8-B3A2ED12A8BD}" dt="2022-11-03T02:45:57.357" v="568" actId="20577"/>
          <ac:spMkLst>
            <pc:docMk/>
            <pc:sldMk cId="2212204997" sldId="2147478766"/>
            <ac:spMk id="3" creationId="{0A8E0072-F383-D287-F6BE-296479C9CF20}"/>
          </ac:spMkLst>
        </pc:spChg>
      </pc:sldChg>
      <pc:sldChg chg="addSp delSp modSp new del mod modAnim modShow">
        <pc:chgData name="Olia Gavrysh" userId="12b2dfd9-427b-4797-a0d0-f921dfe4ec39" providerId="ADAL" clId="{24F5F7DF-716E-46E7-9FC8-B3A2ED12A8BD}" dt="2022-11-07T16:54:19.478" v="2767" actId="47"/>
        <pc:sldMkLst>
          <pc:docMk/>
          <pc:sldMk cId="735219098" sldId="2147478779"/>
        </pc:sldMkLst>
        <pc:spChg chg="del">
          <ac:chgData name="Olia Gavrysh" userId="12b2dfd9-427b-4797-a0d0-f921dfe4ec39" providerId="ADAL" clId="{24F5F7DF-716E-46E7-9FC8-B3A2ED12A8BD}" dt="2022-11-03T19:44:08.087" v="677" actId="478"/>
          <ac:spMkLst>
            <pc:docMk/>
            <pc:sldMk cId="735219098" sldId="2147478779"/>
            <ac:spMk id="2" creationId="{6714B625-F2A9-FF5F-25AE-9138B9C96E78}"/>
          </ac:spMkLst>
        </pc:spChg>
        <pc:spChg chg="del">
          <ac:chgData name="Olia Gavrysh" userId="12b2dfd9-427b-4797-a0d0-f921dfe4ec39" providerId="ADAL" clId="{24F5F7DF-716E-46E7-9FC8-B3A2ED12A8BD}" dt="2022-11-03T19:44:05.537" v="676" actId="478"/>
          <ac:spMkLst>
            <pc:docMk/>
            <pc:sldMk cId="735219098" sldId="2147478779"/>
            <ac:spMk id="3" creationId="{5CF87B93-BACD-A44A-5475-0E58F8ECD67C}"/>
          </ac:spMkLst>
        </pc:spChg>
        <pc:spChg chg="add mod">
          <ac:chgData name="Olia Gavrysh" userId="12b2dfd9-427b-4797-a0d0-f921dfe4ec39" providerId="ADAL" clId="{24F5F7DF-716E-46E7-9FC8-B3A2ED12A8BD}" dt="2022-11-03T19:43:54.290" v="674"/>
          <ac:spMkLst>
            <pc:docMk/>
            <pc:sldMk cId="735219098" sldId="2147478779"/>
            <ac:spMk id="4" creationId="{2B7FFE77-491C-7C96-874C-93B3F1FCF1D8}"/>
          </ac:spMkLst>
        </pc:spChg>
        <pc:picChg chg="add mod">
          <ac:chgData name="Olia Gavrysh" userId="12b2dfd9-427b-4797-a0d0-f921dfe4ec39" providerId="ADAL" clId="{24F5F7DF-716E-46E7-9FC8-B3A2ED12A8BD}" dt="2022-11-03T19:44:13.162" v="679" actId="1076"/>
          <ac:picMkLst>
            <pc:docMk/>
            <pc:sldMk cId="735219098" sldId="2147478779"/>
            <ac:picMk id="5" creationId="{AC829B94-ADB1-67BA-1D0D-B8C742567028}"/>
          </ac:picMkLst>
        </pc:picChg>
        <pc:picChg chg="add mod">
          <ac:chgData name="Olia Gavrysh" userId="12b2dfd9-427b-4797-a0d0-f921dfe4ec39" providerId="ADAL" clId="{24F5F7DF-716E-46E7-9FC8-B3A2ED12A8BD}" dt="2022-11-03T19:44:13.162" v="679" actId="1076"/>
          <ac:picMkLst>
            <pc:docMk/>
            <pc:sldMk cId="735219098" sldId="2147478779"/>
            <ac:picMk id="6" creationId="{FF262D41-6DBF-2006-CFEB-EB2374BC041D}"/>
          </ac:picMkLst>
        </pc:picChg>
        <pc:picChg chg="add mod">
          <ac:chgData name="Olia Gavrysh" userId="12b2dfd9-427b-4797-a0d0-f921dfe4ec39" providerId="ADAL" clId="{24F5F7DF-716E-46E7-9FC8-B3A2ED12A8BD}" dt="2022-11-03T19:44:13.162" v="679" actId="1076"/>
          <ac:picMkLst>
            <pc:docMk/>
            <pc:sldMk cId="735219098" sldId="2147478779"/>
            <ac:picMk id="7" creationId="{A6875EAE-724F-0498-3326-8B3F3024A78F}"/>
          </ac:picMkLst>
        </pc:picChg>
        <pc:picChg chg="add mod">
          <ac:chgData name="Olia Gavrysh" userId="12b2dfd9-427b-4797-a0d0-f921dfe4ec39" providerId="ADAL" clId="{24F5F7DF-716E-46E7-9FC8-B3A2ED12A8BD}" dt="2022-11-03T19:44:13.162" v="679" actId="1076"/>
          <ac:picMkLst>
            <pc:docMk/>
            <pc:sldMk cId="735219098" sldId="2147478779"/>
            <ac:picMk id="8" creationId="{2EF27F25-8642-BD97-7FD2-89061751BC8D}"/>
          </ac:picMkLst>
        </pc:picChg>
        <pc:picChg chg="add mod">
          <ac:chgData name="Olia Gavrysh" userId="12b2dfd9-427b-4797-a0d0-f921dfe4ec39" providerId="ADAL" clId="{24F5F7DF-716E-46E7-9FC8-B3A2ED12A8BD}" dt="2022-11-03T19:44:13.162" v="679" actId="1076"/>
          <ac:picMkLst>
            <pc:docMk/>
            <pc:sldMk cId="735219098" sldId="2147478779"/>
            <ac:picMk id="9" creationId="{271A19F1-341B-CFD3-BF3A-788742CB58E3}"/>
          </ac:picMkLst>
        </pc:picChg>
        <pc:picChg chg="add mod">
          <ac:chgData name="Olia Gavrysh" userId="12b2dfd9-427b-4797-a0d0-f921dfe4ec39" providerId="ADAL" clId="{24F5F7DF-716E-46E7-9FC8-B3A2ED12A8BD}" dt="2022-11-03T19:44:13.162" v="679" actId="1076"/>
          <ac:picMkLst>
            <pc:docMk/>
            <pc:sldMk cId="735219098" sldId="2147478779"/>
            <ac:picMk id="10" creationId="{EE29F4F1-722A-6352-6921-9493CD75085B}"/>
          </ac:picMkLst>
        </pc:picChg>
      </pc:sldChg>
      <pc:sldChg chg="addSp delSp modSp add mod modClrScheme modAnim chgLayout">
        <pc:chgData name="Olia Gavrysh" userId="12b2dfd9-427b-4797-a0d0-f921dfe4ec39" providerId="ADAL" clId="{24F5F7DF-716E-46E7-9FC8-B3A2ED12A8BD}" dt="2022-11-07T21:49:23.783" v="3315"/>
        <pc:sldMkLst>
          <pc:docMk/>
          <pc:sldMk cId="2009787310" sldId="2147478783"/>
        </pc:sldMkLst>
        <pc:spChg chg="add del mod ord">
          <ac:chgData name="Olia Gavrysh" userId="12b2dfd9-427b-4797-a0d0-f921dfe4ec39" providerId="ADAL" clId="{24F5F7DF-716E-46E7-9FC8-B3A2ED12A8BD}" dt="2022-11-07T04:03:02.333" v="854" actId="478"/>
          <ac:spMkLst>
            <pc:docMk/>
            <pc:sldMk cId="2009787310" sldId="2147478783"/>
            <ac:spMk id="2" creationId="{9B0A93B8-CB0D-BC2C-EF7D-ECCB2DB10F00}"/>
          </ac:spMkLst>
        </pc:spChg>
        <pc:spChg chg="mod">
          <ac:chgData name="Olia Gavrysh" userId="12b2dfd9-427b-4797-a0d0-f921dfe4ec39" providerId="ADAL" clId="{24F5F7DF-716E-46E7-9FC8-B3A2ED12A8BD}" dt="2022-11-07T04:10:04.846" v="996" actId="14100"/>
          <ac:spMkLst>
            <pc:docMk/>
            <pc:sldMk cId="2009787310" sldId="2147478783"/>
            <ac:spMk id="3" creationId="{B2EBB25A-E3E8-4576-96F0-82DE397E8EC7}"/>
          </ac:spMkLst>
        </pc:spChg>
        <pc:spChg chg="add del mod">
          <ac:chgData name="Olia Gavrysh" userId="12b2dfd9-427b-4797-a0d0-f921dfe4ec39" providerId="ADAL" clId="{24F5F7DF-716E-46E7-9FC8-B3A2ED12A8BD}" dt="2022-11-07T04:06:20.188" v="983" actId="478"/>
          <ac:spMkLst>
            <pc:docMk/>
            <pc:sldMk cId="2009787310" sldId="2147478783"/>
            <ac:spMk id="4" creationId="{8A01EB39-078B-0B87-7142-9DA69D87F6FD}"/>
          </ac:spMkLst>
        </pc:spChg>
        <pc:spChg chg="mod">
          <ac:chgData name="Olia Gavrysh" userId="12b2dfd9-427b-4797-a0d0-f921dfe4ec39" providerId="ADAL" clId="{24F5F7DF-716E-46E7-9FC8-B3A2ED12A8BD}" dt="2022-11-07T04:04:44.459" v="917" actId="207"/>
          <ac:spMkLst>
            <pc:docMk/>
            <pc:sldMk cId="2009787310" sldId="2147478783"/>
            <ac:spMk id="5" creationId="{9800192F-208F-4F24-87F9-75A65AE119DC}"/>
          </ac:spMkLst>
        </pc:spChg>
        <pc:spChg chg="del mod ord">
          <ac:chgData name="Olia Gavrysh" userId="12b2dfd9-427b-4797-a0d0-f921dfe4ec39" providerId="ADAL" clId="{24F5F7DF-716E-46E7-9FC8-B3A2ED12A8BD}" dt="2022-11-07T04:05:23.035" v="954" actId="478"/>
          <ac:spMkLst>
            <pc:docMk/>
            <pc:sldMk cId="2009787310" sldId="2147478783"/>
            <ac:spMk id="6" creationId="{8F5D41B1-BB13-463C-BB5F-AD8CAEE9CADF}"/>
          </ac:spMkLst>
        </pc:spChg>
        <pc:spChg chg="mod">
          <ac:chgData name="Olia Gavrysh" userId="12b2dfd9-427b-4797-a0d0-f921dfe4ec39" providerId="ADAL" clId="{24F5F7DF-716E-46E7-9FC8-B3A2ED12A8BD}" dt="2022-11-07T04:04:10.544" v="894" actId="207"/>
          <ac:spMkLst>
            <pc:docMk/>
            <pc:sldMk cId="2009787310" sldId="2147478783"/>
            <ac:spMk id="7" creationId="{44B3F8CB-A341-4F83-828F-8E5838727288}"/>
          </ac:spMkLst>
        </pc:spChg>
        <pc:spChg chg="mod">
          <ac:chgData name="Olia Gavrysh" userId="12b2dfd9-427b-4797-a0d0-f921dfe4ec39" providerId="ADAL" clId="{24F5F7DF-716E-46E7-9FC8-B3A2ED12A8BD}" dt="2022-11-07T04:09:09.675" v="989" actId="14100"/>
          <ac:spMkLst>
            <pc:docMk/>
            <pc:sldMk cId="2009787310" sldId="2147478783"/>
            <ac:spMk id="9" creationId="{D828824C-81E1-4BB4-8C9B-C6D5968F3BA8}"/>
          </ac:spMkLst>
        </pc:spChg>
        <pc:spChg chg="add del mod">
          <ac:chgData name="Olia Gavrysh" userId="12b2dfd9-427b-4797-a0d0-f921dfe4ec39" providerId="ADAL" clId="{24F5F7DF-716E-46E7-9FC8-B3A2ED12A8BD}" dt="2022-11-07T04:05:31.718" v="955" actId="478"/>
          <ac:spMkLst>
            <pc:docMk/>
            <pc:sldMk cId="2009787310" sldId="2147478783"/>
            <ac:spMk id="10" creationId="{1D2232F1-C93B-3459-73D7-0422B3E9CCA5}"/>
          </ac:spMkLst>
        </pc:spChg>
        <pc:spChg chg="mod">
          <ac:chgData name="Olia Gavrysh" userId="12b2dfd9-427b-4797-a0d0-f921dfe4ec39" providerId="ADAL" clId="{24F5F7DF-716E-46E7-9FC8-B3A2ED12A8BD}" dt="2022-11-07T04:03:14.468" v="891" actId="1036"/>
          <ac:spMkLst>
            <pc:docMk/>
            <pc:sldMk cId="2009787310" sldId="2147478783"/>
            <ac:spMk id="11" creationId="{C0E7814F-772A-488B-9829-94D3C5B349DF}"/>
          </ac:spMkLst>
        </pc:spChg>
        <pc:spChg chg="add mod ord">
          <ac:chgData name="Olia Gavrysh" userId="12b2dfd9-427b-4797-a0d0-f921dfe4ec39" providerId="ADAL" clId="{24F5F7DF-716E-46E7-9FC8-B3A2ED12A8BD}" dt="2022-11-07T04:06:15.376" v="982" actId="20577"/>
          <ac:spMkLst>
            <pc:docMk/>
            <pc:sldMk cId="2009787310" sldId="2147478783"/>
            <ac:spMk id="12" creationId="{5986F875-7463-16A7-A4FA-8B49D4BA59F2}"/>
          </ac:spMkLst>
        </pc:spChg>
        <pc:spChg chg="add del mod ord">
          <ac:chgData name="Olia Gavrysh" userId="12b2dfd9-427b-4797-a0d0-f921dfe4ec39" providerId="ADAL" clId="{24F5F7DF-716E-46E7-9FC8-B3A2ED12A8BD}" dt="2022-11-07T04:06:22.946" v="984" actId="478"/>
          <ac:spMkLst>
            <pc:docMk/>
            <pc:sldMk cId="2009787310" sldId="2147478783"/>
            <ac:spMk id="13" creationId="{087ABC17-25F4-ADA9-62AA-91AA79CC4D9A}"/>
          </ac:spMkLst>
        </pc:spChg>
      </pc:sldChg>
      <pc:sldChg chg="addSp delSp modSp add mod ord modClrScheme chgLayout">
        <pc:chgData name="Olia Gavrysh" userId="12b2dfd9-427b-4797-a0d0-f921dfe4ec39" providerId="ADAL" clId="{24F5F7DF-716E-46E7-9FC8-B3A2ED12A8BD}" dt="2022-11-07T05:06:48.977" v="1635"/>
        <pc:sldMkLst>
          <pc:docMk/>
          <pc:sldMk cId="3062924867" sldId="2147478784"/>
        </pc:sldMkLst>
        <pc:spChg chg="mod ord">
          <ac:chgData name="Olia Gavrysh" userId="12b2dfd9-427b-4797-a0d0-f921dfe4ec39" providerId="ADAL" clId="{24F5F7DF-716E-46E7-9FC8-B3A2ED12A8BD}" dt="2022-11-07T05:01:20.070" v="1566" actId="700"/>
          <ac:spMkLst>
            <pc:docMk/>
            <pc:sldMk cId="3062924867" sldId="2147478784"/>
            <ac:spMk id="2" creationId="{2168BB9C-4CE8-3E38-17FF-774699D102DD}"/>
          </ac:spMkLst>
        </pc:spChg>
        <pc:spChg chg="add del mod">
          <ac:chgData name="Olia Gavrysh" userId="12b2dfd9-427b-4797-a0d0-f921dfe4ec39" providerId="ADAL" clId="{24F5F7DF-716E-46E7-9FC8-B3A2ED12A8BD}" dt="2022-11-07T04:48:04.459" v="1272" actId="478"/>
          <ac:spMkLst>
            <pc:docMk/>
            <pc:sldMk cId="3062924867" sldId="2147478784"/>
            <ac:spMk id="5" creationId="{DDBEA2B5-98A3-DDEB-9FAE-636A00A1A1FC}"/>
          </ac:spMkLst>
        </pc:spChg>
        <pc:spChg chg="add mod">
          <ac:chgData name="Olia Gavrysh" userId="12b2dfd9-427b-4797-a0d0-f921dfe4ec39" providerId="ADAL" clId="{24F5F7DF-716E-46E7-9FC8-B3A2ED12A8BD}" dt="2022-11-07T05:06:33.107" v="1633" actId="1036"/>
          <ac:spMkLst>
            <pc:docMk/>
            <pc:sldMk cId="3062924867" sldId="2147478784"/>
            <ac:spMk id="7" creationId="{800F0EEF-643F-29EB-35EF-83FADAB44F3B}"/>
          </ac:spMkLst>
        </pc:spChg>
        <pc:spChg chg="del">
          <ac:chgData name="Olia Gavrysh" userId="12b2dfd9-427b-4797-a0d0-f921dfe4ec39" providerId="ADAL" clId="{24F5F7DF-716E-46E7-9FC8-B3A2ED12A8BD}" dt="2022-11-07T04:48:00.471" v="1270" actId="478"/>
          <ac:spMkLst>
            <pc:docMk/>
            <pc:sldMk cId="3062924867" sldId="2147478784"/>
            <ac:spMk id="8" creationId="{1526724A-E6FF-0DD3-E320-6596D88A2A2B}"/>
          </ac:spMkLst>
        </pc:spChg>
        <pc:spChg chg="add mod">
          <ac:chgData name="Olia Gavrysh" userId="12b2dfd9-427b-4797-a0d0-f921dfe4ec39" providerId="ADAL" clId="{24F5F7DF-716E-46E7-9FC8-B3A2ED12A8BD}" dt="2022-11-07T05:06:33.107" v="1633" actId="1036"/>
          <ac:spMkLst>
            <pc:docMk/>
            <pc:sldMk cId="3062924867" sldId="2147478784"/>
            <ac:spMk id="9" creationId="{25CC73B8-4AF0-717C-DF71-F6A3F6661217}"/>
          </ac:spMkLst>
        </pc:spChg>
        <pc:spChg chg="mod">
          <ac:chgData name="Olia Gavrysh" userId="12b2dfd9-427b-4797-a0d0-f921dfe4ec39" providerId="ADAL" clId="{24F5F7DF-716E-46E7-9FC8-B3A2ED12A8BD}" dt="2022-11-07T05:06:33.107" v="1633" actId="1036"/>
          <ac:spMkLst>
            <pc:docMk/>
            <pc:sldMk cId="3062924867" sldId="2147478784"/>
            <ac:spMk id="10" creationId="{871AEC52-B763-65BE-D11B-E310A966D8F2}"/>
          </ac:spMkLst>
        </pc:spChg>
        <pc:spChg chg="del mod">
          <ac:chgData name="Olia Gavrysh" userId="12b2dfd9-427b-4797-a0d0-f921dfe4ec39" providerId="ADAL" clId="{24F5F7DF-716E-46E7-9FC8-B3A2ED12A8BD}" dt="2022-11-07T04:53:35.893" v="1305"/>
          <ac:spMkLst>
            <pc:docMk/>
            <pc:sldMk cId="3062924867" sldId="2147478784"/>
            <ac:spMk id="11" creationId="{8EE69488-8D68-F7E9-3C55-7ACE96EAEFBE}"/>
          </ac:spMkLst>
        </pc:spChg>
        <pc:spChg chg="mod">
          <ac:chgData name="Olia Gavrysh" userId="12b2dfd9-427b-4797-a0d0-f921dfe4ec39" providerId="ADAL" clId="{24F5F7DF-716E-46E7-9FC8-B3A2ED12A8BD}" dt="2022-11-07T05:06:33.107" v="1633" actId="1036"/>
          <ac:spMkLst>
            <pc:docMk/>
            <pc:sldMk cId="3062924867" sldId="2147478784"/>
            <ac:spMk id="12" creationId="{5FA0AADE-9535-E84D-9857-D9D9C3A43F58}"/>
          </ac:spMkLst>
        </pc:spChg>
        <pc:spChg chg="mod">
          <ac:chgData name="Olia Gavrysh" userId="12b2dfd9-427b-4797-a0d0-f921dfe4ec39" providerId="ADAL" clId="{24F5F7DF-716E-46E7-9FC8-B3A2ED12A8BD}" dt="2022-11-07T05:06:33.107" v="1633" actId="1036"/>
          <ac:spMkLst>
            <pc:docMk/>
            <pc:sldMk cId="3062924867" sldId="2147478784"/>
            <ac:spMk id="13" creationId="{D804A201-B37D-6F75-6F4E-227DC287637A}"/>
          </ac:spMkLst>
        </pc:spChg>
        <pc:spChg chg="mod">
          <ac:chgData name="Olia Gavrysh" userId="12b2dfd9-427b-4797-a0d0-f921dfe4ec39" providerId="ADAL" clId="{24F5F7DF-716E-46E7-9FC8-B3A2ED12A8BD}" dt="2022-11-07T05:06:33.107" v="1633" actId="1036"/>
          <ac:spMkLst>
            <pc:docMk/>
            <pc:sldMk cId="3062924867" sldId="2147478784"/>
            <ac:spMk id="14" creationId="{E92D6858-EB5B-4D0A-EB83-2D0A3E87DD6A}"/>
          </ac:spMkLst>
        </pc:spChg>
        <pc:spChg chg="mod">
          <ac:chgData name="Olia Gavrysh" userId="12b2dfd9-427b-4797-a0d0-f921dfe4ec39" providerId="ADAL" clId="{24F5F7DF-716E-46E7-9FC8-B3A2ED12A8BD}" dt="2022-11-07T05:06:33.107" v="1633" actId="1036"/>
          <ac:spMkLst>
            <pc:docMk/>
            <pc:sldMk cId="3062924867" sldId="2147478784"/>
            <ac:spMk id="15" creationId="{2CC1942C-36D1-DB9E-6FB9-934E13E1D314}"/>
          </ac:spMkLst>
        </pc:spChg>
        <pc:spChg chg="mod">
          <ac:chgData name="Olia Gavrysh" userId="12b2dfd9-427b-4797-a0d0-f921dfe4ec39" providerId="ADAL" clId="{24F5F7DF-716E-46E7-9FC8-B3A2ED12A8BD}" dt="2022-11-07T05:06:33.107" v="1633" actId="1036"/>
          <ac:spMkLst>
            <pc:docMk/>
            <pc:sldMk cId="3062924867" sldId="2147478784"/>
            <ac:spMk id="16" creationId="{763C5B17-D0B2-4FAB-456A-12F75373FC2B}"/>
          </ac:spMkLst>
        </pc:spChg>
        <pc:spChg chg="mod">
          <ac:chgData name="Olia Gavrysh" userId="12b2dfd9-427b-4797-a0d0-f921dfe4ec39" providerId="ADAL" clId="{24F5F7DF-716E-46E7-9FC8-B3A2ED12A8BD}" dt="2022-11-07T05:06:33.107" v="1633" actId="1036"/>
          <ac:spMkLst>
            <pc:docMk/>
            <pc:sldMk cId="3062924867" sldId="2147478784"/>
            <ac:spMk id="20" creationId="{C371C50C-0864-0E83-3DF0-4C463DBAA7FE}"/>
          </ac:spMkLst>
        </pc:spChg>
        <pc:spChg chg="add mod">
          <ac:chgData name="Olia Gavrysh" userId="12b2dfd9-427b-4797-a0d0-f921dfe4ec39" providerId="ADAL" clId="{24F5F7DF-716E-46E7-9FC8-B3A2ED12A8BD}" dt="2022-11-07T05:06:33.107" v="1633" actId="1036"/>
          <ac:spMkLst>
            <pc:docMk/>
            <pc:sldMk cId="3062924867" sldId="2147478784"/>
            <ac:spMk id="21" creationId="{7EFCC6A0-BF1F-B3AA-42C9-8A76EB799ACD}"/>
          </ac:spMkLst>
        </pc:spChg>
        <pc:spChg chg="add del mod">
          <ac:chgData name="Olia Gavrysh" userId="12b2dfd9-427b-4797-a0d0-f921dfe4ec39" providerId="ADAL" clId="{24F5F7DF-716E-46E7-9FC8-B3A2ED12A8BD}" dt="2022-11-07T05:01:02.962" v="1565"/>
          <ac:spMkLst>
            <pc:docMk/>
            <pc:sldMk cId="3062924867" sldId="2147478784"/>
            <ac:spMk id="22" creationId="{B81B35E1-1AB1-3946-797E-15DF22D4E7BF}"/>
          </ac:spMkLst>
        </pc:spChg>
        <pc:spChg chg="add del mod ord">
          <ac:chgData name="Olia Gavrysh" userId="12b2dfd9-427b-4797-a0d0-f921dfe4ec39" providerId="ADAL" clId="{24F5F7DF-716E-46E7-9FC8-B3A2ED12A8BD}" dt="2022-11-07T05:01:25.141" v="1567" actId="478"/>
          <ac:spMkLst>
            <pc:docMk/>
            <pc:sldMk cId="3062924867" sldId="2147478784"/>
            <ac:spMk id="23" creationId="{F9D5E66B-5196-D50A-65A4-7365FAD4C7AE}"/>
          </ac:spMkLst>
        </pc:spChg>
        <pc:cxnChg chg="mod">
          <ac:chgData name="Olia Gavrysh" userId="12b2dfd9-427b-4797-a0d0-f921dfe4ec39" providerId="ADAL" clId="{24F5F7DF-716E-46E7-9FC8-B3A2ED12A8BD}" dt="2022-11-07T05:06:33.107" v="1633" actId="1036"/>
          <ac:cxnSpMkLst>
            <pc:docMk/>
            <pc:sldMk cId="3062924867" sldId="2147478784"/>
            <ac:cxnSpMk id="17" creationId="{8096F012-E04A-4354-9EEA-C1B7D292D979}"/>
          </ac:cxnSpMkLst>
        </pc:cxnChg>
        <pc:cxnChg chg="mod">
          <ac:chgData name="Olia Gavrysh" userId="12b2dfd9-427b-4797-a0d0-f921dfe4ec39" providerId="ADAL" clId="{24F5F7DF-716E-46E7-9FC8-B3A2ED12A8BD}" dt="2022-11-07T05:06:33.107" v="1633" actId="1036"/>
          <ac:cxnSpMkLst>
            <pc:docMk/>
            <pc:sldMk cId="3062924867" sldId="2147478784"/>
            <ac:cxnSpMk id="18" creationId="{861B3079-FD55-56B5-D115-522EA2E87DAB}"/>
          </ac:cxnSpMkLst>
        </pc:cxnChg>
        <pc:cxnChg chg="mod">
          <ac:chgData name="Olia Gavrysh" userId="12b2dfd9-427b-4797-a0d0-f921dfe4ec39" providerId="ADAL" clId="{24F5F7DF-716E-46E7-9FC8-B3A2ED12A8BD}" dt="2022-11-07T05:06:33.107" v="1633" actId="1036"/>
          <ac:cxnSpMkLst>
            <pc:docMk/>
            <pc:sldMk cId="3062924867" sldId="2147478784"/>
            <ac:cxnSpMk id="19" creationId="{B376170C-F328-7E38-4256-761E1AF67B37}"/>
          </ac:cxnSpMkLst>
        </pc:cxnChg>
      </pc:sldChg>
      <pc:sldChg chg="addSp delSp modSp new del mod ord modAnim">
        <pc:chgData name="Olia Gavrysh" userId="12b2dfd9-427b-4797-a0d0-f921dfe4ec39" providerId="ADAL" clId="{24F5F7DF-716E-46E7-9FC8-B3A2ED12A8BD}" dt="2022-11-07T23:09:53.454" v="4258" actId="47"/>
        <pc:sldMkLst>
          <pc:docMk/>
          <pc:sldMk cId="3690314893" sldId="2147478785"/>
        </pc:sldMkLst>
        <pc:spChg chg="del">
          <ac:chgData name="Olia Gavrysh" userId="12b2dfd9-427b-4797-a0d0-f921dfe4ec39" providerId="ADAL" clId="{24F5F7DF-716E-46E7-9FC8-B3A2ED12A8BD}" dt="2022-11-07T05:28:49.007" v="1640" actId="478"/>
          <ac:spMkLst>
            <pc:docMk/>
            <pc:sldMk cId="3690314893" sldId="2147478785"/>
            <ac:spMk id="2" creationId="{03356783-FD47-33DB-08C8-AC42E088F288}"/>
          </ac:spMkLst>
        </pc:spChg>
        <pc:spChg chg="del">
          <ac:chgData name="Olia Gavrysh" userId="12b2dfd9-427b-4797-a0d0-f921dfe4ec39" providerId="ADAL" clId="{24F5F7DF-716E-46E7-9FC8-B3A2ED12A8BD}" dt="2022-11-07T05:28:45.646" v="1639" actId="478"/>
          <ac:spMkLst>
            <pc:docMk/>
            <pc:sldMk cId="3690314893" sldId="2147478785"/>
            <ac:spMk id="3" creationId="{A63974DB-F0A2-893A-87BA-449E0AC7150B}"/>
          </ac:spMkLst>
        </pc:spChg>
        <pc:spChg chg="add mod">
          <ac:chgData name="Olia Gavrysh" userId="12b2dfd9-427b-4797-a0d0-f921dfe4ec39" providerId="ADAL" clId="{24F5F7DF-716E-46E7-9FC8-B3A2ED12A8BD}" dt="2022-11-07T05:28:49.500" v="1641"/>
          <ac:spMkLst>
            <pc:docMk/>
            <pc:sldMk cId="3690314893" sldId="2147478785"/>
            <ac:spMk id="4" creationId="{812965B7-4646-92C8-D4D9-3CA347C3ACF9}"/>
          </ac:spMkLst>
        </pc:spChg>
        <pc:picChg chg="add mod modCrop">
          <ac:chgData name="Olia Gavrysh" userId="12b2dfd9-427b-4797-a0d0-f921dfe4ec39" providerId="ADAL" clId="{24F5F7DF-716E-46E7-9FC8-B3A2ED12A8BD}" dt="2022-11-07T05:40:35.092" v="1731" actId="1440"/>
          <ac:picMkLst>
            <pc:docMk/>
            <pc:sldMk cId="3690314893" sldId="2147478785"/>
            <ac:picMk id="5" creationId="{E98F1724-E544-6ADA-474B-793C8BE4A39C}"/>
          </ac:picMkLst>
        </pc:picChg>
        <pc:picChg chg="add mod modCrop">
          <ac:chgData name="Olia Gavrysh" userId="12b2dfd9-427b-4797-a0d0-f921dfe4ec39" providerId="ADAL" clId="{24F5F7DF-716E-46E7-9FC8-B3A2ED12A8BD}" dt="2022-11-07T05:40:39.639" v="1732" actId="108"/>
          <ac:picMkLst>
            <pc:docMk/>
            <pc:sldMk cId="3690314893" sldId="2147478785"/>
            <ac:picMk id="6" creationId="{85878E2F-5686-D723-EFE9-FB77AF22BB76}"/>
          </ac:picMkLst>
        </pc:picChg>
        <pc:picChg chg="add mod modCrop">
          <ac:chgData name="Olia Gavrysh" userId="12b2dfd9-427b-4797-a0d0-f921dfe4ec39" providerId="ADAL" clId="{24F5F7DF-716E-46E7-9FC8-B3A2ED12A8BD}" dt="2022-11-07T05:41:02.958" v="1737" actId="1076"/>
          <ac:picMkLst>
            <pc:docMk/>
            <pc:sldMk cId="3690314893" sldId="2147478785"/>
            <ac:picMk id="7" creationId="{0E9EF473-1677-FC9A-41E7-7A5C5150F7E6}"/>
          </ac:picMkLst>
        </pc:picChg>
        <pc:picChg chg="add mod modCrop">
          <ac:chgData name="Olia Gavrysh" userId="12b2dfd9-427b-4797-a0d0-f921dfe4ec39" providerId="ADAL" clId="{24F5F7DF-716E-46E7-9FC8-B3A2ED12A8BD}" dt="2022-11-07T05:41:09.290" v="1741" actId="1036"/>
          <ac:picMkLst>
            <pc:docMk/>
            <pc:sldMk cId="3690314893" sldId="2147478785"/>
            <ac:picMk id="8" creationId="{DEE85F97-A6CE-D654-B322-DA42C7F2D289}"/>
          </ac:picMkLst>
        </pc:picChg>
        <pc:picChg chg="add mod modCrop">
          <ac:chgData name="Olia Gavrysh" userId="12b2dfd9-427b-4797-a0d0-f921dfe4ec39" providerId="ADAL" clId="{24F5F7DF-716E-46E7-9FC8-B3A2ED12A8BD}" dt="2022-11-07T05:41:15.653" v="1763" actId="1036"/>
          <ac:picMkLst>
            <pc:docMk/>
            <pc:sldMk cId="3690314893" sldId="2147478785"/>
            <ac:picMk id="9" creationId="{F5DFA9F3-FD96-062F-1F2A-D01F8B587E88}"/>
          </ac:picMkLst>
        </pc:picChg>
        <pc:picChg chg="add mod modCrop">
          <ac:chgData name="Olia Gavrysh" userId="12b2dfd9-427b-4797-a0d0-f921dfe4ec39" providerId="ADAL" clId="{24F5F7DF-716E-46E7-9FC8-B3A2ED12A8BD}" dt="2022-11-07T05:41:20.743" v="1784" actId="1035"/>
          <ac:picMkLst>
            <pc:docMk/>
            <pc:sldMk cId="3690314893" sldId="2147478785"/>
            <ac:picMk id="10" creationId="{BCC7A519-D05D-71F4-1209-407666261C0A}"/>
          </ac:picMkLst>
        </pc:picChg>
        <pc:picChg chg="add del mod">
          <ac:chgData name="Olia Gavrysh" userId="12b2dfd9-427b-4797-a0d0-f921dfe4ec39" providerId="ADAL" clId="{24F5F7DF-716E-46E7-9FC8-B3A2ED12A8BD}" dt="2022-11-07T05:33:47.672" v="1650" actId="478"/>
          <ac:picMkLst>
            <pc:docMk/>
            <pc:sldMk cId="3690314893" sldId="2147478785"/>
            <ac:picMk id="12" creationId="{81509ACF-A588-B311-B8B4-840BE4C572FE}"/>
          </ac:picMkLst>
        </pc:picChg>
      </pc:sldChg>
      <pc:sldChg chg="new del">
        <pc:chgData name="Olia Gavrysh" userId="12b2dfd9-427b-4797-a0d0-f921dfe4ec39" providerId="ADAL" clId="{24F5F7DF-716E-46E7-9FC8-B3A2ED12A8BD}" dt="2022-11-07T22:30:22.677" v="4248" actId="47"/>
        <pc:sldMkLst>
          <pc:docMk/>
          <pc:sldMk cId="1759617124" sldId="2147478786"/>
        </pc:sldMkLst>
      </pc:sldChg>
      <pc:sldChg chg="new del">
        <pc:chgData name="Olia Gavrysh" userId="12b2dfd9-427b-4797-a0d0-f921dfe4ec39" providerId="ADAL" clId="{24F5F7DF-716E-46E7-9FC8-B3A2ED12A8BD}" dt="2022-11-07T22:30:23.861" v="4249" actId="47"/>
        <pc:sldMkLst>
          <pc:docMk/>
          <pc:sldMk cId="3912449070" sldId="2147478787"/>
        </pc:sldMkLst>
      </pc:sldChg>
      <pc:sldChg chg="addSp delSp modSp add del mod setBg delAnim modAnim">
        <pc:chgData name="Olia Gavrysh" userId="12b2dfd9-427b-4797-a0d0-f921dfe4ec39" providerId="ADAL" clId="{24F5F7DF-716E-46E7-9FC8-B3A2ED12A8BD}" dt="2022-11-07T16:49:41.954" v="2712" actId="47"/>
        <pc:sldMkLst>
          <pc:docMk/>
          <pc:sldMk cId="1136570799" sldId="2147478788"/>
        </pc:sldMkLst>
        <pc:spChg chg="mod">
          <ac:chgData name="Olia Gavrysh" userId="12b2dfd9-427b-4797-a0d0-f921dfe4ec39" providerId="ADAL" clId="{24F5F7DF-716E-46E7-9FC8-B3A2ED12A8BD}" dt="2022-11-07T05:47:44.580" v="1824" actId="14100"/>
          <ac:spMkLst>
            <pc:docMk/>
            <pc:sldMk cId="1136570799" sldId="2147478788"/>
            <ac:spMk id="3" creationId="{0A8E0072-F383-D287-F6BE-296479C9CF20}"/>
          </ac:spMkLst>
        </pc:spChg>
        <pc:spChg chg="mod">
          <ac:chgData name="Olia Gavrysh" userId="12b2dfd9-427b-4797-a0d0-f921dfe4ec39" providerId="ADAL" clId="{24F5F7DF-716E-46E7-9FC8-B3A2ED12A8BD}" dt="2022-11-07T05:48:04.978" v="1826"/>
          <ac:spMkLst>
            <pc:docMk/>
            <pc:sldMk cId="1136570799" sldId="2147478788"/>
            <ac:spMk id="19" creationId="{80A00F13-94BD-F5E7-7E84-47F6655D9143}"/>
          </ac:spMkLst>
        </pc:spChg>
        <pc:spChg chg="mod">
          <ac:chgData name="Olia Gavrysh" userId="12b2dfd9-427b-4797-a0d0-f921dfe4ec39" providerId="ADAL" clId="{24F5F7DF-716E-46E7-9FC8-B3A2ED12A8BD}" dt="2022-11-07T05:50:42.003" v="1858" actId="1076"/>
          <ac:spMkLst>
            <pc:docMk/>
            <pc:sldMk cId="1136570799" sldId="2147478788"/>
            <ac:spMk id="21" creationId="{19907D5E-F3AC-5F40-375D-84F4E86F83A5}"/>
          </ac:spMkLst>
        </pc:spChg>
        <pc:spChg chg="mod">
          <ac:chgData name="Olia Gavrysh" userId="12b2dfd9-427b-4797-a0d0-f921dfe4ec39" providerId="ADAL" clId="{24F5F7DF-716E-46E7-9FC8-B3A2ED12A8BD}" dt="2022-11-07T05:48:08.287" v="1827" actId="20577"/>
          <ac:spMkLst>
            <pc:docMk/>
            <pc:sldMk cId="1136570799" sldId="2147478788"/>
            <ac:spMk id="22" creationId="{457557B2-74DC-4488-62E2-33112BBCFA3B}"/>
          </ac:spMkLst>
        </pc:spChg>
        <pc:grpChg chg="del">
          <ac:chgData name="Olia Gavrysh" userId="12b2dfd9-427b-4797-a0d0-f921dfe4ec39" providerId="ADAL" clId="{24F5F7DF-716E-46E7-9FC8-B3A2ED12A8BD}" dt="2022-11-07T05:41:42.081" v="1786" actId="478"/>
          <ac:grpSpMkLst>
            <pc:docMk/>
            <pc:sldMk cId="1136570799" sldId="2147478788"/>
            <ac:grpSpMk id="5" creationId="{C460C83F-E264-1AF6-3692-9D767E9F2997}"/>
          </ac:grpSpMkLst>
        </pc:grpChg>
        <pc:grpChg chg="add mod">
          <ac:chgData name="Olia Gavrysh" userId="12b2dfd9-427b-4797-a0d0-f921dfe4ec39" providerId="ADAL" clId="{24F5F7DF-716E-46E7-9FC8-B3A2ED12A8BD}" dt="2022-11-07T05:58:11.524" v="2262" actId="1076"/>
          <ac:grpSpMkLst>
            <pc:docMk/>
            <pc:sldMk cId="1136570799" sldId="2147478788"/>
            <ac:grpSpMk id="18" creationId="{19752A84-2649-29CD-5F5E-79BBF99926B8}"/>
          </ac:grpSpMkLst>
        </pc:grpChg>
        <pc:grpChg chg="add mod">
          <ac:chgData name="Olia Gavrysh" userId="12b2dfd9-427b-4797-a0d0-f921dfe4ec39" providerId="ADAL" clId="{24F5F7DF-716E-46E7-9FC8-B3A2ED12A8BD}" dt="2022-11-07T05:58:06.653" v="2261" actId="1076"/>
          <ac:grpSpMkLst>
            <pc:docMk/>
            <pc:sldMk cId="1136570799" sldId="2147478788"/>
            <ac:grpSpMk id="23" creationId="{2D27436F-E7E0-1208-3760-7D862325415D}"/>
          </ac:grpSpMkLst>
        </pc:grpChg>
        <pc:graphicFrameChg chg="mod">
          <ac:chgData name="Olia Gavrysh" userId="12b2dfd9-427b-4797-a0d0-f921dfe4ec39" providerId="ADAL" clId="{24F5F7DF-716E-46E7-9FC8-B3A2ED12A8BD}" dt="2022-11-07T05:56:13.951" v="2234" actId="1076"/>
          <ac:graphicFrameMkLst>
            <pc:docMk/>
            <pc:sldMk cId="1136570799" sldId="2147478788"/>
            <ac:graphicFrameMk id="20" creationId="{4D6C8433-CF1D-3A7B-43F3-651281F4BD66}"/>
          </ac:graphicFrameMkLst>
        </pc:graphicFrameChg>
        <pc:picChg chg="add mod">
          <ac:chgData name="Olia Gavrysh" userId="12b2dfd9-427b-4797-a0d0-f921dfe4ec39" providerId="ADAL" clId="{24F5F7DF-716E-46E7-9FC8-B3A2ED12A8BD}" dt="2022-11-07T05:48:37.349" v="1833" actId="34135"/>
          <ac:picMkLst>
            <pc:docMk/>
            <pc:sldMk cId="1136570799" sldId="2147478788"/>
            <ac:picMk id="10" creationId="{200CBC6C-C37D-74A9-5719-D833ED3CAF00}"/>
          </ac:picMkLst>
        </pc:picChg>
        <pc:picChg chg="add mod">
          <ac:chgData name="Olia Gavrysh" userId="12b2dfd9-427b-4797-a0d0-f921dfe4ec39" providerId="ADAL" clId="{24F5F7DF-716E-46E7-9FC8-B3A2ED12A8BD}" dt="2022-11-07T05:48:37.349" v="1833" actId="34135"/>
          <ac:picMkLst>
            <pc:docMk/>
            <pc:sldMk cId="1136570799" sldId="2147478788"/>
            <ac:picMk id="11" creationId="{FEA85179-9D39-517D-0549-F926D6576AD2}"/>
          </ac:picMkLst>
        </pc:picChg>
        <pc:picChg chg="add mod">
          <ac:chgData name="Olia Gavrysh" userId="12b2dfd9-427b-4797-a0d0-f921dfe4ec39" providerId="ADAL" clId="{24F5F7DF-716E-46E7-9FC8-B3A2ED12A8BD}" dt="2022-11-07T05:48:37.349" v="1833" actId="34135"/>
          <ac:picMkLst>
            <pc:docMk/>
            <pc:sldMk cId="1136570799" sldId="2147478788"/>
            <ac:picMk id="12" creationId="{2472D71F-A300-6642-87F6-935F60B6A6AB}"/>
          </ac:picMkLst>
        </pc:picChg>
        <pc:picChg chg="add mod">
          <ac:chgData name="Olia Gavrysh" userId="12b2dfd9-427b-4797-a0d0-f921dfe4ec39" providerId="ADAL" clId="{24F5F7DF-716E-46E7-9FC8-B3A2ED12A8BD}" dt="2022-11-07T05:48:37.349" v="1833" actId="34135"/>
          <ac:picMkLst>
            <pc:docMk/>
            <pc:sldMk cId="1136570799" sldId="2147478788"/>
            <ac:picMk id="13" creationId="{DA93CC8A-8020-A96A-6112-02523A5EC4AC}"/>
          </ac:picMkLst>
        </pc:picChg>
        <pc:picChg chg="add mod">
          <ac:chgData name="Olia Gavrysh" userId="12b2dfd9-427b-4797-a0d0-f921dfe4ec39" providerId="ADAL" clId="{24F5F7DF-716E-46E7-9FC8-B3A2ED12A8BD}" dt="2022-11-07T05:52:39.304" v="1935" actId="29295"/>
          <ac:picMkLst>
            <pc:docMk/>
            <pc:sldMk cId="1136570799" sldId="2147478788"/>
            <ac:picMk id="14" creationId="{D0A12466-1054-1D87-4EE9-76426EBB5D3F}"/>
          </ac:picMkLst>
        </pc:picChg>
        <pc:picChg chg="add mod">
          <ac:chgData name="Olia Gavrysh" userId="12b2dfd9-427b-4797-a0d0-f921dfe4ec39" providerId="ADAL" clId="{24F5F7DF-716E-46E7-9FC8-B3A2ED12A8BD}" dt="2022-11-07T05:52:39.632" v="1936" actId="29295"/>
          <ac:picMkLst>
            <pc:docMk/>
            <pc:sldMk cId="1136570799" sldId="2147478788"/>
            <ac:picMk id="15" creationId="{9093610F-320A-AA90-8CFA-4904CFA3FE91}"/>
          </ac:picMkLst>
        </pc:picChg>
        <pc:picChg chg="add del mod">
          <ac:chgData name="Olia Gavrysh" userId="12b2dfd9-427b-4797-a0d0-f921dfe4ec39" providerId="ADAL" clId="{24F5F7DF-716E-46E7-9FC8-B3A2ED12A8BD}" dt="2022-11-07T05:47:50.921" v="1825" actId="478"/>
          <ac:picMkLst>
            <pc:docMk/>
            <pc:sldMk cId="1136570799" sldId="2147478788"/>
            <ac:picMk id="17" creationId="{7567525D-31A6-5F8C-A02E-D5DA9ACBE648}"/>
          </ac:picMkLst>
        </pc:picChg>
        <pc:picChg chg="add del mod">
          <ac:chgData name="Olia Gavrysh" userId="12b2dfd9-427b-4797-a0d0-f921dfe4ec39" providerId="ADAL" clId="{24F5F7DF-716E-46E7-9FC8-B3A2ED12A8BD}" dt="2022-11-07T16:36:48.285" v="2373"/>
          <ac:picMkLst>
            <pc:docMk/>
            <pc:sldMk cId="1136570799" sldId="2147478788"/>
            <ac:picMk id="24" creationId="{3712EB04-E7AD-B925-FC88-270065CFAFFB}"/>
          </ac:picMkLst>
        </pc:picChg>
        <pc:picChg chg="add del mod">
          <ac:chgData name="Olia Gavrysh" userId="12b2dfd9-427b-4797-a0d0-f921dfe4ec39" providerId="ADAL" clId="{24F5F7DF-716E-46E7-9FC8-B3A2ED12A8BD}" dt="2022-11-07T16:36:48.285" v="2373"/>
          <ac:picMkLst>
            <pc:docMk/>
            <pc:sldMk cId="1136570799" sldId="2147478788"/>
            <ac:picMk id="25" creationId="{17776B2F-5D03-1C9D-8D53-4448E4B59FB3}"/>
          </ac:picMkLst>
        </pc:picChg>
        <pc:picChg chg="add del mod">
          <ac:chgData name="Olia Gavrysh" userId="12b2dfd9-427b-4797-a0d0-f921dfe4ec39" providerId="ADAL" clId="{24F5F7DF-716E-46E7-9FC8-B3A2ED12A8BD}" dt="2022-11-07T16:36:48.285" v="2373"/>
          <ac:picMkLst>
            <pc:docMk/>
            <pc:sldMk cId="1136570799" sldId="2147478788"/>
            <ac:picMk id="26" creationId="{714E517B-AE10-D5ED-8855-177E9189C4EA}"/>
          </ac:picMkLst>
        </pc:picChg>
        <pc:picChg chg="add del mod">
          <ac:chgData name="Olia Gavrysh" userId="12b2dfd9-427b-4797-a0d0-f921dfe4ec39" providerId="ADAL" clId="{24F5F7DF-716E-46E7-9FC8-B3A2ED12A8BD}" dt="2022-11-07T16:36:48.285" v="2373"/>
          <ac:picMkLst>
            <pc:docMk/>
            <pc:sldMk cId="1136570799" sldId="2147478788"/>
            <ac:picMk id="27" creationId="{54FD133C-79B6-B0A4-7E48-F18F0EC3A4A4}"/>
          </ac:picMkLst>
        </pc:picChg>
        <pc:picChg chg="add del mod">
          <ac:chgData name="Olia Gavrysh" userId="12b2dfd9-427b-4797-a0d0-f921dfe4ec39" providerId="ADAL" clId="{24F5F7DF-716E-46E7-9FC8-B3A2ED12A8BD}" dt="2022-11-07T16:36:48.285" v="2373"/>
          <ac:picMkLst>
            <pc:docMk/>
            <pc:sldMk cId="1136570799" sldId="2147478788"/>
            <ac:picMk id="28" creationId="{3375EECA-5EA6-6F68-A905-5EDFE5C6E583}"/>
          </ac:picMkLst>
        </pc:picChg>
        <pc:picChg chg="add del mod">
          <ac:chgData name="Olia Gavrysh" userId="12b2dfd9-427b-4797-a0d0-f921dfe4ec39" providerId="ADAL" clId="{24F5F7DF-716E-46E7-9FC8-B3A2ED12A8BD}" dt="2022-11-07T16:36:48.285" v="2373"/>
          <ac:picMkLst>
            <pc:docMk/>
            <pc:sldMk cId="1136570799" sldId="2147478788"/>
            <ac:picMk id="29" creationId="{AAAE5BC9-CB06-CB02-0BA6-A95B6BFA950C}"/>
          </ac:picMkLst>
        </pc:picChg>
      </pc:sldChg>
      <pc:sldChg chg="addSp delSp modSp new del mod ord">
        <pc:chgData name="Olia Gavrysh" userId="12b2dfd9-427b-4797-a0d0-f921dfe4ec39" providerId="ADAL" clId="{24F5F7DF-716E-46E7-9FC8-B3A2ED12A8BD}" dt="2022-11-07T23:09:50.689" v="4257" actId="47"/>
        <pc:sldMkLst>
          <pc:docMk/>
          <pc:sldMk cId="422624245" sldId="2147478789"/>
        </pc:sldMkLst>
        <pc:spChg chg="del">
          <ac:chgData name="Olia Gavrysh" userId="12b2dfd9-427b-4797-a0d0-f921dfe4ec39" providerId="ADAL" clId="{24F5F7DF-716E-46E7-9FC8-B3A2ED12A8BD}" dt="2022-11-07T05:58:32.688" v="2263" actId="478"/>
          <ac:spMkLst>
            <pc:docMk/>
            <pc:sldMk cId="422624245" sldId="2147478789"/>
            <ac:spMk id="3" creationId="{08E5420C-82BB-A74E-4E37-5E02967BF1B4}"/>
          </ac:spMkLst>
        </pc:spChg>
        <pc:grpChg chg="add del mod">
          <ac:chgData name="Olia Gavrysh" userId="12b2dfd9-427b-4797-a0d0-f921dfe4ec39" providerId="ADAL" clId="{24F5F7DF-716E-46E7-9FC8-B3A2ED12A8BD}" dt="2022-11-07T05:58:40" v="2266" actId="165"/>
          <ac:grpSpMkLst>
            <pc:docMk/>
            <pc:sldMk cId="422624245" sldId="2147478789"/>
            <ac:grpSpMk id="4" creationId="{8F0EA193-2CA7-12E3-E81C-91A6F469C2B6}"/>
          </ac:grpSpMkLst>
        </pc:grpChg>
        <pc:picChg chg="mod topLvl">
          <ac:chgData name="Olia Gavrysh" userId="12b2dfd9-427b-4797-a0d0-f921dfe4ec39" providerId="ADAL" clId="{24F5F7DF-716E-46E7-9FC8-B3A2ED12A8BD}" dt="2022-11-07T05:58:40" v="2266" actId="165"/>
          <ac:picMkLst>
            <pc:docMk/>
            <pc:sldMk cId="422624245" sldId="2147478789"/>
            <ac:picMk id="5" creationId="{F3AB4B0F-6E6E-6FCF-E1E8-92289F665BB3}"/>
          </ac:picMkLst>
        </pc:picChg>
        <pc:picChg chg="mod topLvl">
          <ac:chgData name="Olia Gavrysh" userId="12b2dfd9-427b-4797-a0d0-f921dfe4ec39" providerId="ADAL" clId="{24F5F7DF-716E-46E7-9FC8-B3A2ED12A8BD}" dt="2022-11-07T05:58:55.854" v="2359" actId="1035"/>
          <ac:picMkLst>
            <pc:docMk/>
            <pc:sldMk cId="422624245" sldId="2147478789"/>
            <ac:picMk id="6" creationId="{9F6A96F8-4312-2D2A-EFA4-303A95A7E461}"/>
          </ac:picMkLst>
        </pc:picChg>
        <pc:picChg chg="mod topLvl">
          <ac:chgData name="Olia Gavrysh" userId="12b2dfd9-427b-4797-a0d0-f921dfe4ec39" providerId="ADAL" clId="{24F5F7DF-716E-46E7-9FC8-B3A2ED12A8BD}" dt="2022-11-07T05:59:00.450" v="2360" actId="1076"/>
          <ac:picMkLst>
            <pc:docMk/>
            <pc:sldMk cId="422624245" sldId="2147478789"/>
            <ac:picMk id="7" creationId="{F207F098-56EA-9C62-FA98-C29ECA6755C7}"/>
          </ac:picMkLst>
        </pc:picChg>
        <pc:picChg chg="mod topLvl">
          <ac:chgData name="Olia Gavrysh" userId="12b2dfd9-427b-4797-a0d0-f921dfe4ec39" providerId="ADAL" clId="{24F5F7DF-716E-46E7-9FC8-B3A2ED12A8BD}" dt="2022-11-07T05:59:04.613" v="2361" actId="1076"/>
          <ac:picMkLst>
            <pc:docMk/>
            <pc:sldMk cId="422624245" sldId="2147478789"/>
            <ac:picMk id="8" creationId="{E6E95EFB-050F-E1D4-9045-CBF54CEF78CA}"/>
          </ac:picMkLst>
        </pc:picChg>
        <pc:picChg chg="mod topLvl">
          <ac:chgData name="Olia Gavrysh" userId="12b2dfd9-427b-4797-a0d0-f921dfe4ec39" providerId="ADAL" clId="{24F5F7DF-716E-46E7-9FC8-B3A2ED12A8BD}" dt="2022-11-07T05:59:29.602" v="2367" actId="1036"/>
          <ac:picMkLst>
            <pc:docMk/>
            <pc:sldMk cId="422624245" sldId="2147478789"/>
            <ac:picMk id="9" creationId="{11E386A3-FDE9-9A50-D2FB-0623AEA3B3B6}"/>
          </ac:picMkLst>
        </pc:picChg>
        <pc:picChg chg="mod topLvl">
          <ac:chgData name="Olia Gavrysh" userId="12b2dfd9-427b-4797-a0d0-f921dfe4ec39" providerId="ADAL" clId="{24F5F7DF-716E-46E7-9FC8-B3A2ED12A8BD}" dt="2022-11-07T05:59:15.615" v="2364" actId="1076"/>
          <ac:picMkLst>
            <pc:docMk/>
            <pc:sldMk cId="422624245" sldId="2147478789"/>
            <ac:picMk id="10" creationId="{41E61268-0DDC-86A8-67F5-66457933B3FF}"/>
          </ac:picMkLst>
        </pc:picChg>
      </pc:sldChg>
      <pc:sldChg chg="addSp delSp modSp add del mod ord setBg modNotesTx">
        <pc:chgData name="Olia Gavrysh" userId="12b2dfd9-427b-4797-a0d0-f921dfe4ec39" providerId="ADAL" clId="{24F5F7DF-716E-46E7-9FC8-B3A2ED12A8BD}" dt="2022-11-09T20:54:40.768" v="4916" actId="47"/>
        <pc:sldMkLst>
          <pc:docMk/>
          <pc:sldMk cId="2050941977" sldId="2147478790"/>
        </pc:sldMkLst>
        <pc:spChg chg="mod">
          <ac:chgData name="Olia Gavrysh" userId="12b2dfd9-427b-4797-a0d0-f921dfe4ec39" providerId="ADAL" clId="{24F5F7DF-716E-46E7-9FC8-B3A2ED12A8BD}" dt="2022-11-07T22:11:54.494" v="3417" actId="6549"/>
          <ac:spMkLst>
            <pc:docMk/>
            <pc:sldMk cId="2050941977" sldId="2147478790"/>
            <ac:spMk id="3" creationId="{0A8E0072-F383-D287-F6BE-296479C9CF20}"/>
          </ac:spMkLst>
        </pc:spChg>
        <pc:grpChg chg="add del mod">
          <ac:chgData name="Olia Gavrysh" userId="12b2dfd9-427b-4797-a0d0-f921dfe4ec39" providerId="ADAL" clId="{24F5F7DF-716E-46E7-9FC8-B3A2ED12A8BD}" dt="2022-11-07T16:41:58.080" v="2447" actId="478"/>
          <ac:grpSpMkLst>
            <pc:docMk/>
            <pc:sldMk cId="2050941977" sldId="2147478790"/>
            <ac:grpSpMk id="17" creationId="{1257CB14-0F8A-6712-107B-DED313DB6982}"/>
          </ac:grpSpMkLst>
        </pc:grpChg>
        <pc:grpChg chg="mod">
          <ac:chgData name="Olia Gavrysh" userId="12b2dfd9-427b-4797-a0d0-f921dfe4ec39" providerId="ADAL" clId="{24F5F7DF-716E-46E7-9FC8-B3A2ED12A8BD}" dt="2022-11-07T16:48:38.112" v="2708" actId="1076"/>
          <ac:grpSpMkLst>
            <pc:docMk/>
            <pc:sldMk cId="2050941977" sldId="2147478790"/>
            <ac:grpSpMk id="18" creationId="{19752A84-2649-29CD-5F5E-79BBF99926B8}"/>
          </ac:grpSpMkLst>
        </pc:grpChg>
        <pc:grpChg chg="del">
          <ac:chgData name="Olia Gavrysh" userId="12b2dfd9-427b-4797-a0d0-f921dfe4ec39" providerId="ADAL" clId="{24F5F7DF-716E-46E7-9FC8-B3A2ED12A8BD}" dt="2022-11-07T16:37:08.928" v="2377" actId="478"/>
          <ac:grpSpMkLst>
            <pc:docMk/>
            <pc:sldMk cId="2050941977" sldId="2147478790"/>
            <ac:grpSpMk id="23" creationId="{2D27436F-E7E0-1208-3760-7D862325415D}"/>
          </ac:grpSpMkLst>
        </pc:grpChg>
        <pc:grpChg chg="add del mod">
          <ac:chgData name="Olia Gavrysh" userId="12b2dfd9-427b-4797-a0d0-f921dfe4ec39" providerId="ADAL" clId="{24F5F7DF-716E-46E7-9FC8-B3A2ED12A8BD}" dt="2022-11-07T16:40:44.268" v="2426" actId="165"/>
          <ac:grpSpMkLst>
            <pc:docMk/>
            <pc:sldMk cId="2050941977" sldId="2147478790"/>
            <ac:grpSpMk id="24" creationId="{53650B22-E69F-45BF-0E80-14C06FE6C942}"/>
          </ac:grpSpMkLst>
        </pc:grpChg>
        <pc:grpChg chg="add del mod">
          <ac:chgData name="Olia Gavrysh" userId="12b2dfd9-427b-4797-a0d0-f921dfe4ec39" providerId="ADAL" clId="{24F5F7DF-716E-46E7-9FC8-B3A2ED12A8BD}" dt="2022-11-07T16:41:58.080" v="2447" actId="478"/>
          <ac:grpSpMkLst>
            <pc:docMk/>
            <pc:sldMk cId="2050941977" sldId="2147478790"/>
            <ac:grpSpMk id="25" creationId="{A38DF532-BCCE-B226-A528-4F55ED26420C}"/>
          </ac:grpSpMkLst>
        </pc:grpChg>
        <pc:grpChg chg="add mod">
          <ac:chgData name="Olia Gavrysh" userId="12b2dfd9-427b-4797-a0d0-f921dfe4ec39" providerId="ADAL" clId="{24F5F7DF-716E-46E7-9FC8-B3A2ED12A8BD}" dt="2022-11-07T16:48:03.329" v="2706" actId="1076"/>
          <ac:grpSpMkLst>
            <pc:docMk/>
            <pc:sldMk cId="2050941977" sldId="2147478790"/>
            <ac:grpSpMk id="32" creationId="{7F8E793C-68B0-052D-3F9C-19E034697B9E}"/>
          </ac:grpSpMkLst>
        </pc:grpChg>
        <pc:graphicFrameChg chg="mod">
          <ac:chgData name="Olia Gavrysh" userId="12b2dfd9-427b-4797-a0d0-f921dfe4ec39" providerId="ADAL" clId="{24F5F7DF-716E-46E7-9FC8-B3A2ED12A8BD}" dt="2022-11-07T16:37:28.741" v="2381" actId="1076"/>
          <ac:graphicFrameMkLst>
            <pc:docMk/>
            <pc:sldMk cId="2050941977" sldId="2147478790"/>
            <ac:graphicFrameMk id="20" creationId="{4D6C8433-CF1D-3A7B-43F3-651281F4BD66}"/>
          </ac:graphicFrameMkLst>
        </pc:graphicFrameChg>
        <pc:picChg chg="add mod">
          <ac:chgData name="Olia Gavrysh" userId="12b2dfd9-427b-4797-a0d0-f921dfe4ec39" providerId="ADAL" clId="{24F5F7DF-716E-46E7-9FC8-B3A2ED12A8BD}" dt="2022-11-07T16:39:35.542" v="2418" actId="1076"/>
          <ac:picMkLst>
            <pc:docMk/>
            <pc:sldMk cId="2050941977" sldId="2147478790"/>
            <ac:picMk id="5" creationId="{C9FB799C-6CAC-1F13-2857-21A567A3FF92}"/>
          </ac:picMkLst>
        </pc:picChg>
        <pc:picChg chg="add mod">
          <ac:chgData name="Olia Gavrysh" userId="12b2dfd9-427b-4797-a0d0-f921dfe4ec39" providerId="ADAL" clId="{24F5F7DF-716E-46E7-9FC8-B3A2ED12A8BD}" dt="2022-11-07T16:39:35.542" v="2418" actId="1076"/>
          <ac:picMkLst>
            <pc:docMk/>
            <pc:sldMk cId="2050941977" sldId="2147478790"/>
            <ac:picMk id="6" creationId="{79DA3031-32D4-A066-F80F-85D974B08271}"/>
          </ac:picMkLst>
        </pc:picChg>
        <pc:picChg chg="add mod">
          <ac:chgData name="Olia Gavrysh" userId="12b2dfd9-427b-4797-a0d0-f921dfe4ec39" providerId="ADAL" clId="{24F5F7DF-716E-46E7-9FC8-B3A2ED12A8BD}" dt="2022-11-07T16:39:35.542" v="2418" actId="1076"/>
          <ac:picMkLst>
            <pc:docMk/>
            <pc:sldMk cId="2050941977" sldId="2147478790"/>
            <ac:picMk id="7" creationId="{C3469256-CF6C-FC60-D6CE-728D0708363D}"/>
          </ac:picMkLst>
        </pc:picChg>
        <pc:picChg chg="add mod topLvl">
          <ac:chgData name="Olia Gavrysh" userId="12b2dfd9-427b-4797-a0d0-f921dfe4ec39" providerId="ADAL" clId="{24F5F7DF-716E-46E7-9FC8-B3A2ED12A8BD}" dt="2022-11-07T16:40:51.974" v="2427" actId="14100"/>
          <ac:picMkLst>
            <pc:docMk/>
            <pc:sldMk cId="2050941977" sldId="2147478790"/>
            <ac:picMk id="8" creationId="{E4429E5B-1708-262C-A6FA-B24F304B6F9D}"/>
          </ac:picMkLst>
        </pc:picChg>
        <pc:picChg chg="add mod topLvl">
          <ac:chgData name="Olia Gavrysh" userId="12b2dfd9-427b-4797-a0d0-f921dfe4ec39" providerId="ADAL" clId="{24F5F7DF-716E-46E7-9FC8-B3A2ED12A8BD}" dt="2022-11-07T16:40:57.747" v="2431" actId="1038"/>
          <ac:picMkLst>
            <pc:docMk/>
            <pc:sldMk cId="2050941977" sldId="2147478790"/>
            <ac:picMk id="9" creationId="{3DF0D6FF-180E-EC34-591C-E426335D10EA}"/>
          </ac:picMkLst>
        </pc:picChg>
        <pc:picChg chg="add mod topLvl">
          <ac:chgData name="Olia Gavrysh" userId="12b2dfd9-427b-4797-a0d0-f921dfe4ec39" providerId="ADAL" clId="{24F5F7DF-716E-46E7-9FC8-B3A2ED12A8BD}" dt="2022-11-07T16:41:05.435" v="2443" actId="1038"/>
          <ac:picMkLst>
            <pc:docMk/>
            <pc:sldMk cId="2050941977" sldId="2147478790"/>
            <ac:picMk id="16" creationId="{F0A133C8-C047-3837-E542-A80B393ACD95}"/>
          </ac:picMkLst>
        </pc:picChg>
        <pc:picChg chg="add del mod">
          <ac:chgData name="Olia Gavrysh" userId="12b2dfd9-427b-4797-a0d0-f921dfe4ec39" providerId="ADAL" clId="{24F5F7DF-716E-46E7-9FC8-B3A2ED12A8BD}" dt="2022-11-07T16:43:22.546" v="2543" actId="21"/>
          <ac:picMkLst>
            <pc:docMk/>
            <pc:sldMk cId="2050941977" sldId="2147478790"/>
            <ac:picMk id="26" creationId="{5534533B-B828-C033-F2F5-1D207E843F89}"/>
          </ac:picMkLst>
        </pc:picChg>
        <pc:picChg chg="add del mod">
          <ac:chgData name="Olia Gavrysh" userId="12b2dfd9-427b-4797-a0d0-f921dfe4ec39" providerId="ADAL" clId="{24F5F7DF-716E-46E7-9FC8-B3A2ED12A8BD}" dt="2022-11-07T16:43:22.546" v="2543" actId="21"/>
          <ac:picMkLst>
            <pc:docMk/>
            <pc:sldMk cId="2050941977" sldId="2147478790"/>
            <ac:picMk id="27" creationId="{97557B23-DC61-83C4-D75C-0FBED8990C81}"/>
          </ac:picMkLst>
        </pc:picChg>
        <pc:picChg chg="add del mod">
          <ac:chgData name="Olia Gavrysh" userId="12b2dfd9-427b-4797-a0d0-f921dfe4ec39" providerId="ADAL" clId="{24F5F7DF-716E-46E7-9FC8-B3A2ED12A8BD}" dt="2022-11-07T16:43:22.546" v="2543" actId="21"/>
          <ac:picMkLst>
            <pc:docMk/>
            <pc:sldMk cId="2050941977" sldId="2147478790"/>
            <ac:picMk id="28" creationId="{986125BE-CBC8-75AF-DEC0-87E52E4E875C}"/>
          </ac:picMkLst>
        </pc:picChg>
        <pc:picChg chg="add del mod">
          <ac:chgData name="Olia Gavrysh" userId="12b2dfd9-427b-4797-a0d0-f921dfe4ec39" providerId="ADAL" clId="{24F5F7DF-716E-46E7-9FC8-B3A2ED12A8BD}" dt="2022-11-07T16:43:22.546" v="2543" actId="21"/>
          <ac:picMkLst>
            <pc:docMk/>
            <pc:sldMk cId="2050941977" sldId="2147478790"/>
            <ac:picMk id="29" creationId="{633EE176-17CF-2B3A-9EA0-FF1896119A03}"/>
          </ac:picMkLst>
        </pc:picChg>
        <pc:picChg chg="add del mod">
          <ac:chgData name="Olia Gavrysh" userId="12b2dfd9-427b-4797-a0d0-f921dfe4ec39" providerId="ADAL" clId="{24F5F7DF-716E-46E7-9FC8-B3A2ED12A8BD}" dt="2022-11-07T16:43:22.546" v="2543" actId="21"/>
          <ac:picMkLst>
            <pc:docMk/>
            <pc:sldMk cId="2050941977" sldId="2147478790"/>
            <ac:picMk id="30" creationId="{2CEB3F44-05D2-CCD2-8DED-6396866E8BD1}"/>
          </ac:picMkLst>
        </pc:picChg>
        <pc:picChg chg="add del mod">
          <ac:chgData name="Olia Gavrysh" userId="12b2dfd9-427b-4797-a0d0-f921dfe4ec39" providerId="ADAL" clId="{24F5F7DF-716E-46E7-9FC8-B3A2ED12A8BD}" dt="2022-11-07T16:43:22.546" v="2543" actId="21"/>
          <ac:picMkLst>
            <pc:docMk/>
            <pc:sldMk cId="2050941977" sldId="2147478790"/>
            <ac:picMk id="31" creationId="{8DEF6E3F-70A4-9D9C-193E-A361D431F1C7}"/>
          </ac:picMkLst>
        </pc:picChg>
        <pc:picChg chg="mod">
          <ac:chgData name="Olia Gavrysh" userId="12b2dfd9-427b-4797-a0d0-f921dfe4ec39" providerId="ADAL" clId="{24F5F7DF-716E-46E7-9FC8-B3A2ED12A8BD}" dt="2022-11-07T16:52:23.380" v="2753" actId="1038"/>
          <ac:picMkLst>
            <pc:docMk/>
            <pc:sldMk cId="2050941977" sldId="2147478790"/>
            <ac:picMk id="33" creationId="{AE447C62-4B8F-182F-BA8F-93721CFF4932}"/>
          </ac:picMkLst>
        </pc:picChg>
        <pc:picChg chg="mod">
          <ac:chgData name="Olia Gavrysh" userId="12b2dfd9-427b-4797-a0d0-f921dfe4ec39" providerId="ADAL" clId="{24F5F7DF-716E-46E7-9FC8-B3A2ED12A8BD}" dt="2022-11-07T16:51:54.421" v="2744" actId="1037"/>
          <ac:picMkLst>
            <pc:docMk/>
            <pc:sldMk cId="2050941977" sldId="2147478790"/>
            <ac:picMk id="34" creationId="{7E3EABC0-2B22-FAEE-4ADE-A065BCFEC17C}"/>
          </ac:picMkLst>
        </pc:picChg>
        <pc:picChg chg="mod modCrop">
          <ac:chgData name="Olia Gavrysh" userId="12b2dfd9-427b-4797-a0d0-f921dfe4ec39" providerId="ADAL" clId="{24F5F7DF-716E-46E7-9FC8-B3A2ED12A8BD}" dt="2022-11-07T16:51:56.020" v="2746" actId="1037"/>
          <ac:picMkLst>
            <pc:docMk/>
            <pc:sldMk cId="2050941977" sldId="2147478790"/>
            <ac:picMk id="35" creationId="{87780945-60CB-F853-A4FF-3C46C242C50F}"/>
          </ac:picMkLst>
        </pc:picChg>
        <pc:picChg chg="mod modCrop">
          <ac:chgData name="Olia Gavrysh" userId="12b2dfd9-427b-4797-a0d0-f921dfe4ec39" providerId="ADAL" clId="{24F5F7DF-716E-46E7-9FC8-B3A2ED12A8BD}" dt="2022-11-07T16:52:09.532" v="2750" actId="1038"/>
          <ac:picMkLst>
            <pc:docMk/>
            <pc:sldMk cId="2050941977" sldId="2147478790"/>
            <ac:picMk id="36" creationId="{063A78F9-1544-9992-FE00-6209CC5A1F7D}"/>
          </ac:picMkLst>
        </pc:picChg>
        <pc:picChg chg="mod">
          <ac:chgData name="Olia Gavrysh" userId="12b2dfd9-427b-4797-a0d0-f921dfe4ec39" providerId="ADAL" clId="{24F5F7DF-716E-46E7-9FC8-B3A2ED12A8BD}" dt="2022-11-07T16:52:12.023" v="2751" actId="1038"/>
          <ac:picMkLst>
            <pc:docMk/>
            <pc:sldMk cId="2050941977" sldId="2147478790"/>
            <ac:picMk id="37" creationId="{D93B5046-ED84-E730-BBEC-9BEDA3F27327}"/>
          </ac:picMkLst>
        </pc:picChg>
        <pc:picChg chg="mod">
          <ac:chgData name="Olia Gavrysh" userId="12b2dfd9-427b-4797-a0d0-f921dfe4ec39" providerId="ADAL" clId="{24F5F7DF-716E-46E7-9FC8-B3A2ED12A8BD}" dt="2022-11-07T16:52:31.806" v="2754" actId="1037"/>
          <ac:picMkLst>
            <pc:docMk/>
            <pc:sldMk cId="2050941977" sldId="2147478790"/>
            <ac:picMk id="38" creationId="{75FB61F6-2174-8499-A245-332F7A96D943}"/>
          </ac:picMkLst>
        </pc:picChg>
      </pc:sldChg>
      <pc:sldChg chg="addSp delSp modSp new del mod">
        <pc:chgData name="Olia Gavrysh" userId="12b2dfd9-427b-4797-a0d0-f921dfe4ec39" providerId="ADAL" clId="{24F5F7DF-716E-46E7-9FC8-B3A2ED12A8BD}" dt="2022-11-07T16:49:47.425" v="2713" actId="47"/>
        <pc:sldMkLst>
          <pc:docMk/>
          <pc:sldMk cId="1002031061" sldId="2147478791"/>
        </pc:sldMkLst>
        <pc:spChg chg="del">
          <ac:chgData name="Olia Gavrysh" userId="12b2dfd9-427b-4797-a0d0-f921dfe4ec39" providerId="ADAL" clId="{24F5F7DF-716E-46E7-9FC8-B3A2ED12A8BD}" dt="2022-11-07T16:43:29.118" v="2545" actId="478"/>
          <ac:spMkLst>
            <pc:docMk/>
            <pc:sldMk cId="1002031061" sldId="2147478791"/>
            <ac:spMk id="3" creationId="{26125129-3BE3-DC6F-03E1-E7749C3EA807}"/>
          </ac:spMkLst>
        </pc:spChg>
        <pc:grpChg chg="add mod">
          <ac:chgData name="Olia Gavrysh" userId="12b2dfd9-427b-4797-a0d0-f921dfe4ec39" providerId="ADAL" clId="{24F5F7DF-716E-46E7-9FC8-B3A2ED12A8BD}" dt="2022-11-07T16:47:49.705" v="2704" actId="14100"/>
          <ac:grpSpMkLst>
            <pc:docMk/>
            <pc:sldMk cId="1002031061" sldId="2147478791"/>
            <ac:grpSpMk id="10" creationId="{D4B9033E-C557-DC91-1ECD-A44D3ABD5FF7}"/>
          </ac:grpSpMkLst>
        </pc:grpChg>
        <pc:picChg chg="add mod modCrop">
          <ac:chgData name="Olia Gavrysh" userId="12b2dfd9-427b-4797-a0d0-f921dfe4ec39" providerId="ADAL" clId="{24F5F7DF-716E-46E7-9FC8-B3A2ED12A8BD}" dt="2022-11-07T16:45:05.254" v="2608" actId="732"/>
          <ac:picMkLst>
            <pc:docMk/>
            <pc:sldMk cId="1002031061" sldId="2147478791"/>
            <ac:picMk id="4" creationId="{5D1C4A28-75CB-C3B7-67AF-45B3CA96AA01}"/>
          </ac:picMkLst>
        </pc:picChg>
        <pc:picChg chg="add mod modCrop">
          <ac:chgData name="Olia Gavrysh" userId="12b2dfd9-427b-4797-a0d0-f921dfe4ec39" providerId="ADAL" clId="{24F5F7DF-716E-46E7-9FC8-B3A2ED12A8BD}" dt="2022-11-07T16:46:55.051" v="2626" actId="1037"/>
          <ac:picMkLst>
            <pc:docMk/>
            <pc:sldMk cId="1002031061" sldId="2147478791"/>
            <ac:picMk id="5" creationId="{46F22569-00FB-0482-6C64-3484737CECA6}"/>
          </ac:picMkLst>
        </pc:picChg>
        <pc:picChg chg="add mod modCrop">
          <ac:chgData name="Olia Gavrysh" userId="12b2dfd9-427b-4797-a0d0-f921dfe4ec39" providerId="ADAL" clId="{24F5F7DF-716E-46E7-9FC8-B3A2ED12A8BD}" dt="2022-11-07T16:47:04.064" v="2642" actId="1038"/>
          <ac:picMkLst>
            <pc:docMk/>
            <pc:sldMk cId="1002031061" sldId="2147478791"/>
            <ac:picMk id="6" creationId="{3D66F4B1-1197-4F3E-BB60-45205C930075}"/>
          </ac:picMkLst>
        </pc:picChg>
        <pc:picChg chg="add mod modCrop">
          <ac:chgData name="Olia Gavrysh" userId="12b2dfd9-427b-4797-a0d0-f921dfe4ec39" providerId="ADAL" clId="{24F5F7DF-716E-46E7-9FC8-B3A2ED12A8BD}" dt="2022-11-07T16:47:10.992" v="2662" actId="1037"/>
          <ac:picMkLst>
            <pc:docMk/>
            <pc:sldMk cId="1002031061" sldId="2147478791"/>
            <ac:picMk id="7" creationId="{60352B96-0AB4-7046-297E-761D59F90910}"/>
          </ac:picMkLst>
        </pc:picChg>
        <pc:picChg chg="add mod modCrop">
          <ac:chgData name="Olia Gavrysh" userId="12b2dfd9-427b-4797-a0d0-f921dfe4ec39" providerId="ADAL" clId="{24F5F7DF-716E-46E7-9FC8-B3A2ED12A8BD}" dt="2022-11-07T16:47:19.440" v="2681" actId="1038"/>
          <ac:picMkLst>
            <pc:docMk/>
            <pc:sldMk cId="1002031061" sldId="2147478791"/>
            <ac:picMk id="8" creationId="{0A03F745-AEB4-7ABE-2E41-2A3662D23018}"/>
          </ac:picMkLst>
        </pc:picChg>
        <pc:picChg chg="add mod modCrop">
          <ac:chgData name="Olia Gavrysh" userId="12b2dfd9-427b-4797-a0d0-f921dfe4ec39" providerId="ADAL" clId="{24F5F7DF-716E-46E7-9FC8-B3A2ED12A8BD}" dt="2022-11-07T16:47:28.093" v="2702" actId="1037"/>
          <ac:picMkLst>
            <pc:docMk/>
            <pc:sldMk cId="1002031061" sldId="2147478791"/>
            <ac:picMk id="9" creationId="{1A5BB423-407B-E96C-4B54-1C6FB0E6975D}"/>
          </ac:picMkLst>
        </pc:picChg>
      </pc:sldChg>
      <pc:sldChg chg="addSp modSp new mod setBg">
        <pc:chgData name="Olia Gavrysh" userId="12b2dfd9-427b-4797-a0d0-f921dfe4ec39" providerId="ADAL" clId="{24F5F7DF-716E-46E7-9FC8-B3A2ED12A8BD}" dt="2022-11-07T16:53:34.671" v="2764" actId="14100"/>
        <pc:sldMkLst>
          <pc:docMk/>
          <pc:sldMk cId="3179148860" sldId="2147478791"/>
        </pc:sldMkLst>
        <pc:spChg chg="add mod">
          <ac:chgData name="Olia Gavrysh" userId="12b2dfd9-427b-4797-a0d0-f921dfe4ec39" providerId="ADAL" clId="{24F5F7DF-716E-46E7-9FC8-B3A2ED12A8BD}" dt="2022-11-07T16:53:34.671" v="2764" actId="14100"/>
          <ac:spMkLst>
            <pc:docMk/>
            <pc:sldMk cId="3179148860" sldId="2147478791"/>
            <ac:spMk id="4" creationId="{4FC56175-2F08-EE64-A7C6-146731E85E36}"/>
          </ac:spMkLst>
        </pc:spChg>
      </pc:sldChg>
      <pc:sldChg chg="addSp delSp modSp new del mod setBg setClrOvrMap">
        <pc:chgData name="Olia Gavrysh" userId="12b2dfd9-427b-4797-a0d0-f921dfe4ec39" providerId="ADAL" clId="{24F5F7DF-716E-46E7-9FC8-B3A2ED12A8BD}" dt="2022-11-07T21:17:46.521" v="2801" actId="47"/>
        <pc:sldMkLst>
          <pc:docMk/>
          <pc:sldMk cId="976192808" sldId="2147478795"/>
        </pc:sldMkLst>
        <pc:spChg chg="del">
          <ac:chgData name="Olia Gavrysh" userId="12b2dfd9-427b-4797-a0d0-f921dfe4ec39" providerId="ADAL" clId="{24F5F7DF-716E-46E7-9FC8-B3A2ED12A8BD}" dt="2022-11-07T21:15:39.805" v="2779" actId="478"/>
          <ac:spMkLst>
            <pc:docMk/>
            <pc:sldMk cId="976192808" sldId="2147478795"/>
            <ac:spMk id="2" creationId="{C348B776-111E-D279-2C8D-C34395526570}"/>
          </ac:spMkLst>
        </pc:spChg>
        <pc:spChg chg="mod">
          <ac:chgData name="Olia Gavrysh" userId="12b2dfd9-427b-4797-a0d0-f921dfe4ec39" providerId="ADAL" clId="{24F5F7DF-716E-46E7-9FC8-B3A2ED12A8BD}" dt="2022-11-07T21:16:35.887" v="2794" actId="26606"/>
          <ac:spMkLst>
            <pc:docMk/>
            <pc:sldMk cId="976192808" sldId="2147478795"/>
            <ac:spMk id="3" creationId="{8888DDE9-EEF6-C01C-84BF-B649D65F5AA7}"/>
          </ac:spMkLst>
        </pc:spChg>
        <pc:spChg chg="add">
          <ac:chgData name="Olia Gavrysh" userId="12b2dfd9-427b-4797-a0d0-f921dfe4ec39" providerId="ADAL" clId="{24F5F7DF-716E-46E7-9FC8-B3A2ED12A8BD}" dt="2022-11-07T21:16:35.887" v="2794" actId="26606"/>
          <ac:spMkLst>
            <pc:docMk/>
            <pc:sldMk cId="976192808" sldId="2147478795"/>
            <ac:spMk id="1035" creationId="{0C45045A-6083-4B3E-956A-67582337527D}"/>
          </ac:spMkLst>
        </pc:spChg>
        <pc:spChg chg="add">
          <ac:chgData name="Olia Gavrysh" userId="12b2dfd9-427b-4797-a0d0-f921dfe4ec39" providerId="ADAL" clId="{24F5F7DF-716E-46E7-9FC8-B3A2ED12A8BD}" dt="2022-11-07T21:16:35.887" v="2794" actId="26606"/>
          <ac:spMkLst>
            <pc:docMk/>
            <pc:sldMk cId="976192808" sldId="2147478795"/>
            <ac:spMk id="1037" creationId="{42875DDC-0225-45F8-B745-78688F2D1ADC}"/>
          </ac:spMkLst>
        </pc:spChg>
        <pc:spChg chg="add">
          <ac:chgData name="Olia Gavrysh" userId="12b2dfd9-427b-4797-a0d0-f921dfe4ec39" providerId="ADAL" clId="{24F5F7DF-716E-46E7-9FC8-B3A2ED12A8BD}" dt="2022-11-07T21:16:35.887" v="2794" actId="26606"/>
          <ac:spMkLst>
            <pc:docMk/>
            <pc:sldMk cId="976192808" sldId="2147478795"/>
            <ac:spMk id="1039" creationId="{12617755-D451-4BAF-9B55-518297BFF42D}"/>
          </ac:spMkLst>
        </pc:spChg>
        <pc:picChg chg="add del mod">
          <ac:chgData name="Olia Gavrysh" userId="12b2dfd9-427b-4797-a0d0-f921dfe4ec39" providerId="ADAL" clId="{24F5F7DF-716E-46E7-9FC8-B3A2ED12A8BD}" dt="2022-11-07T21:16:12.369" v="2789" actId="478"/>
          <ac:picMkLst>
            <pc:docMk/>
            <pc:sldMk cId="976192808" sldId="2147478795"/>
            <ac:picMk id="4" creationId="{0F650328-92FC-79EC-7FE4-13FFE828B765}"/>
          </ac:picMkLst>
        </pc:picChg>
        <pc:picChg chg="add mod">
          <ac:chgData name="Olia Gavrysh" userId="12b2dfd9-427b-4797-a0d0-f921dfe4ec39" providerId="ADAL" clId="{24F5F7DF-716E-46E7-9FC8-B3A2ED12A8BD}" dt="2022-11-07T21:17:18.907" v="2797" actId="14100"/>
          <ac:picMkLst>
            <pc:docMk/>
            <pc:sldMk cId="976192808" sldId="2147478795"/>
            <ac:picMk id="1026" creationId="{FC34673D-199A-6B58-B67C-08C68771F34A}"/>
          </ac:picMkLst>
        </pc:picChg>
        <pc:picChg chg="add mod">
          <ac:chgData name="Olia Gavrysh" userId="12b2dfd9-427b-4797-a0d0-f921dfe4ec39" providerId="ADAL" clId="{24F5F7DF-716E-46E7-9FC8-B3A2ED12A8BD}" dt="2022-11-07T21:17:18.907" v="2797" actId="14100"/>
          <ac:picMkLst>
            <pc:docMk/>
            <pc:sldMk cId="976192808" sldId="2147478795"/>
            <ac:picMk id="1028" creationId="{7BACB726-E2C5-AFE4-4C0B-AF44B8F29539}"/>
          </ac:picMkLst>
        </pc:picChg>
        <pc:picChg chg="add mod ord">
          <ac:chgData name="Olia Gavrysh" userId="12b2dfd9-427b-4797-a0d0-f921dfe4ec39" providerId="ADAL" clId="{24F5F7DF-716E-46E7-9FC8-B3A2ED12A8BD}" dt="2022-11-07T21:17:18.907" v="2797" actId="14100"/>
          <ac:picMkLst>
            <pc:docMk/>
            <pc:sldMk cId="976192808" sldId="2147478795"/>
            <ac:picMk id="1030" creationId="{4D48425F-07DD-9F83-ECCB-2AED2886B634}"/>
          </ac:picMkLst>
        </pc:picChg>
      </pc:sldChg>
      <pc:sldChg chg="addSp delSp modSp new mod modShow">
        <pc:chgData name="Olia Gavrysh" userId="12b2dfd9-427b-4797-a0d0-f921dfe4ec39" providerId="ADAL" clId="{24F5F7DF-716E-46E7-9FC8-B3A2ED12A8BD}" dt="2022-11-09T20:53:37.116" v="4915" actId="729"/>
        <pc:sldMkLst>
          <pc:docMk/>
          <pc:sldMk cId="2864626497" sldId="2147478796"/>
        </pc:sldMkLst>
        <pc:spChg chg="del">
          <ac:chgData name="Olia Gavrysh" userId="12b2dfd9-427b-4797-a0d0-f921dfe4ec39" providerId="ADAL" clId="{24F5F7DF-716E-46E7-9FC8-B3A2ED12A8BD}" dt="2022-11-07T21:17:37.105" v="2800" actId="478"/>
          <ac:spMkLst>
            <pc:docMk/>
            <pc:sldMk cId="2864626497" sldId="2147478796"/>
            <ac:spMk id="2" creationId="{E9A1C2BD-95B0-704E-681F-175E2C8B0B86}"/>
          </ac:spMkLst>
        </pc:spChg>
        <pc:spChg chg="mod">
          <ac:chgData name="Olia Gavrysh" userId="12b2dfd9-427b-4797-a0d0-f921dfe4ec39" providerId="ADAL" clId="{24F5F7DF-716E-46E7-9FC8-B3A2ED12A8BD}" dt="2022-11-07T21:24:57.949" v="3044" actId="1076"/>
          <ac:spMkLst>
            <pc:docMk/>
            <pc:sldMk cId="2864626497" sldId="2147478796"/>
            <ac:spMk id="3" creationId="{86B1F2A5-EBDF-13DD-2E12-321F424CA271}"/>
          </ac:spMkLst>
        </pc:spChg>
        <pc:spChg chg="add del mod">
          <ac:chgData name="Olia Gavrysh" userId="12b2dfd9-427b-4797-a0d0-f921dfe4ec39" providerId="ADAL" clId="{24F5F7DF-716E-46E7-9FC8-B3A2ED12A8BD}" dt="2022-11-07T21:21:14.932" v="2928" actId="478"/>
          <ac:spMkLst>
            <pc:docMk/>
            <pc:sldMk cId="2864626497" sldId="2147478796"/>
            <ac:spMk id="7" creationId="{80287569-2520-F2A5-2C6B-E331302B11C9}"/>
          </ac:spMkLst>
        </pc:spChg>
        <pc:spChg chg="add mod">
          <ac:chgData name="Olia Gavrysh" userId="12b2dfd9-427b-4797-a0d0-f921dfe4ec39" providerId="ADAL" clId="{24F5F7DF-716E-46E7-9FC8-B3A2ED12A8BD}" dt="2022-11-07T21:24:57.949" v="3044" actId="1076"/>
          <ac:spMkLst>
            <pc:docMk/>
            <pc:sldMk cId="2864626497" sldId="2147478796"/>
            <ac:spMk id="8" creationId="{975C0761-D23D-6F0C-D978-0F727689E65D}"/>
          </ac:spMkLst>
        </pc:spChg>
        <pc:spChg chg="add mod">
          <ac:chgData name="Olia Gavrysh" userId="12b2dfd9-427b-4797-a0d0-f921dfe4ec39" providerId="ADAL" clId="{24F5F7DF-716E-46E7-9FC8-B3A2ED12A8BD}" dt="2022-11-07T21:24:57.949" v="3044" actId="1076"/>
          <ac:spMkLst>
            <pc:docMk/>
            <pc:sldMk cId="2864626497" sldId="2147478796"/>
            <ac:spMk id="9" creationId="{13306712-2678-953C-A511-1DE0F0D374A4}"/>
          </ac:spMkLst>
        </pc:spChg>
        <pc:spChg chg="add mod">
          <ac:chgData name="Olia Gavrysh" userId="12b2dfd9-427b-4797-a0d0-f921dfe4ec39" providerId="ADAL" clId="{24F5F7DF-716E-46E7-9FC8-B3A2ED12A8BD}" dt="2022-11-07T21:24:57.949" v="3044" actId="1076"/>
          <ac:spMkLst>
            <pc:docMk/>
            <pc:sldMk cId="2864626497" sldId="2147478796"/>
            <ac:spMk id="10" creationId="{178B6B2B-1FA3-C8B1-6AF1-B76C3DD5D2A2}"/>
          </ac:spMkLst>
        </pc:spChg>
        <pc:spChg chg="add del mod">
          <ac:chgData name="Olia Gavrysh" userId="12b2dfd9-427b-4797-a0d0-f921dfe4ec39" providerId="ADAL" clId="{24F5F7DF-716E-46E7-9FC8-B3A2ED12A8BD}" dt="2022-11-07T21:20:45.248" v="2909" actId="478"/>
          <ac:spMkLst>
            <pc:docMk/>
            <pc:sldMk cId="2864626497" sldId="2147478796"/>
            <ac:spMk id="11" creationId="{47071565-B46F-003A-7021-9D5BAFFE88A6}"/>
          </ac:spMkLst>
        </pc:spChg>
        <pc:spChg chg="add mod">
          <ac:chgData name="Olia Gavrysh" userId="12b2dfd9-427b-4797-a0d0-f921dfe4ec39" providerId="ADAL" clId="{24F5F7DF-716E-46E7-9FC8-B3A2ED12A8BD}" dt="2022-11-07T21:24:57.949" v="3044" actId="1076"/>
          <ac:spMkLst>
            <pc:docMk/>
            <pc:sldMk cId="2864626497" sldId="2147478796"/>
            <ac:spMk id="12" creationId="{4DFE60B7-8358-DEB8-F2E0-D6C86DABE649}"/>
          </ac:spMkLst>
        </pc:spChg>
        <pc:spChg chg="add mod">
          <ac:chgData name="Olia Gavrysh" userId="12b2dfd9-427b-4797-a0d0-f921dfe4ec39" providerId="ADAL" clId="{24F5F7DF-716E-46E7-9FC8-B3A2ED12A8BD}" dt="2022-11-07T21:24:57.949" v="3044" actId="1076"/>
          <ac:spMkLst>
            <pc:docMk/>
            <pc:sldMk cId="2864626497" sldId="2147478796"/>
            <ac:spMk id="13" creationId="{65871B5B-F9AC-C437-1725-1C81961524E1}"/>
          </ac:spMkLst>
        </pc:spChg>
        <pc:picChg chg="add mod">
          <ac:chgData name="Olia Gavrysh" userId="12b2dfd9-427b-4797-a0d0-f921dfe4ec39" providerId="ADAL" clId="{24F5F7DF-716E-46E7-9FC8-B3A2ED12A8BD}" dt="2022-11-07T21:24:57.949" v="3044" actId="1076"/>
          <ac:picMkLst>
            <pc:docMk/>
            <pc:sldMk cId="2864626497" sldId="2147478796"/>
            <ac:picMk id="4" creationId="{B13A0001-DC38-B472-3520-FFBBE250D2AB}"/>
          </ac:picMkLst>
        </pc:picChg>
        <pc:picChg chg="add mod">
          <ac:chgData name="Olia Gavrysh" userId="12b2dfd9-427b-4797-a0d0-f921dfe4ec39" providerId="ADAL" clId="{24F5F7DF-716E-46E7-9FC8-B3A2ED12A8BD}" dt="2022-11-07T21:24:57.949" v="3044" actId="1076"/>
          <ac:picMkLst>
            <pc:docMk/>
            <pc:sldMk cId="2864626497" sldId="2147478796"/>
            <ac:picMk id="5" creationId="{2666A582-2421-6F8F-5042-77750033822C}"/>
          </ac:picMkLst>
        </pc:picChg>
        <pc:picChg chg="add mod">
          <ac:chgData name="Olia Gavrysh" userId="12b2dfd9-427b-4797-a0d0-f921dfe4ec39" providerId="ADAL" clId="{24F5F7DF-716E-46E7-9FC8-B3A2ED12A8BD}" dt="2022-11-07T21:24:57.949" v="3044" actId="1076"/>
          <ac:picMkLst>
            <pc:docMk/>
            <pc:sldMk cId="2864626497" sldId="2147478796"/>
            <ac:picMk id="6" creationId="{A4BFED81-07A7-52DE-2F53-D7114ADF05C2}"/>
          </ac:picMkLst>
        </pc:picChg>
      </pc:sldChg>
      <pc:sldChg chg="addSp delSp modSp new mod modClrScheme modShow chgLayout">
        <pc:chgData name="Olia Gavrysh" userId="12b2dfd9-427b-4797-a0d0-f921dfe4ec39" providerId="ADAL" clId="{24F5F7DF-716E-46E7-9FC8-B3A2ED12A8BD}" dt="2022-11-08T20:07:17.033" v="4717" actId="729"/>
        <pc:sldMkLst>
          <pc:docMk/>
          <pc:sldMk cId="2106127134" sldId="2147478798"/>
        </pc:sldMkLst>
        <pc:spChg chg="add del mod ord">
          <ac:chgData name="Olia Gavrysh" userId="12b2dfd9-427b-4797-a0d0-f921dfe4ec39" providerId="ADAL" clId="{24F5F7DF-716E-46E7-9FC8-B3A2ED12A8BD}" dt="2022-11-07T21:36:47.435" v="3248" actId="12084"/>
          <ac:spMkLst>
            <pc:docMk/>
            <pc:sldMk cId="2106127134" sldId="2147478798"/>
            <ac:spMk id="2" creationId="{0F423023-7BBC-4CBB-8910-B9D7BE1557BE}"/>
          </ac:spMkLst>
        </pc:spChg>
        <pc:spChg chg="del mod ord">
          <ac:chgData name="Olia Gavrysh" userId="12b2dfd9-427b-4797-a0d0-f921dfe4ec39" providerId="ADAL" clId="{24F5F7DF-716E-46E7-9FC8-B3A2ED12A8BD}" dt="2022-11-07T21:29:59.890" v="3048" actId="700"/>
          <ac:spMkLst>
            <pc:docMk/>
            <pc:sldMk cId="2106127134" sldId="2147478798"/>
            <ac:spMk id="2" creationId="{30BAD503-5149-6235-323F-BC8A72950B14}"/>
          </ac:spMkLst>
        </pc:spChg>
        <pc:spChg chg="del">
          <ac:chgData name="Olia Gavrysh" userId="12b2dfd9-427b-4797-a0d0-f921dfe4ec39" providerId="ADAL" clId="{24F5F7DF-716E-46E7-9FC8-B3A2ED12A8BD}" dt="2022-11-07T21:29:59.890" v="3048" actId="700"/>
          <ac:spMkLst>
            <pc:docMk/>
            <pc:sldMk cId="2106127134" sldId="2147478798"/>
            <ac:spMk id="3" creationId="{D437BFCA-FC9A-F2C2-BB98-829051212FB7}"/>
          </ac:spMkLst>
        </pc:spChg>
        <pc:spChg chg="add mod ord">
          <ac:chgData name="Olia Gavrysh" userId="12b2dfd9-427b-4797-a0d0-f921dfe4ec39" providerId="ADAL" clId="{24F5F7DF-716E-46E7-9FC8-B3A2ED12A8BD}" dt="2022-11-07T21:31:23.374" v="3057" actId="700"/>
          <ac:spMkLst>
            <pc:docMk/>
            <pc:sldMk cId="2106127134" sldId="2147478798"/>
            <ac:spMk id="4" creationId="{F5FF0E44-D39F-8565-1D60-66879590B942}"/>
          </ac:spMkLst>
        </pc:spChg>
        <pc:spChg chg="add del mod ord">
          <ac:chgData name="Olia Gavrysh" userId="12b2dfd9-427b-4797-a0d0-f921dfe4ec39" providerId="ADAL" clId="{24F5F7DF-716E-46E7-9FC8-B3A2ED12A8BD}" dt="2022-11-07T21:31:14.823" v="3056" actId="478"/>
          <ac:spMkLst>
            <pc:docMk/>
            <pc:sldMk cId="2106127134" sldId="2147478798"/>
            <ac:spMk id="5" creationId="{853D4CFE-7A49-1274-CEE0-62AD4204EE0B}"/>
          </ac:spMkLst>
        </pc:spChg>
        <pc:graphicFrameChg chg="add mod">
          <ac:chgData name="Olia Gavrysh" userId="12b2dfd9-427b-4797-a0d0-f921dfe4ec39" providerId="ADAL" clId="{24F5F7DF-716E-46E7-9FC8-B3A2ED12A8BD}" dt="2022-11-07T21:42:48.590" v="3310"/>
          <ac:graphicFrameMkLst>
            <pc:docMk/>
            <pc:sldMk cId="2106127134" sldId="2147478798"/>
            <ac:graphicFrameMk id="3" creationId="{06C9B43F-5CDF-36FE-0354-BE5741DE741F}"/>
          </ac:graphicFrameMkLst>
        </pc:graphicFrameChg>
      </pc:sldChg>
      <pc:sldChg chg="addSp modSp new mod">
        <pc:chgData name="Olia Gavrysh" userId="12b2dfd9-427b-4797-a0d0-f921dfe4ec39" providerId="ADAL" clId="{24F5F7DF-716E-46E7-9FC8-B3A2ED12A8BD}" dt="2022-11-09T21:05:20.504" v="4973" actId="1076"/>
        <pc:sldMkLst>
          <pc:docMk/>
          <pc:sldMk cId="1018204687" sldId="2147478802"/>
        </pc:sldMkLst>
        <pc:spChg chg="mod">
          <ac:chgData name="Olia Gavrysh" userId="12b2dfd9-427b-4797-a0d0-f921dfe4ec39" providerId="ADAL" clId="{24F5F7DF-716E-46E7-9FC8-B3A2ED12A8BD}" dt="2022-11-07T23:22:36.244" v="4369" actId="20577"/>
          <ac:spMkLst>
            <pc:docMk/>
            <pc:sldMk cId="1018204687" sldId="2147478802"/>
            <ac:spMk id="2" creationId="{720921D0-ADBE-6AA3-CCAD-2F59B743E901}"/>
          </ac:spMkLst>
        </pc:spChg>
        <pc:spChg chg="mod">
          <ac:chgData name="Olia Gavrysh" userId="12b2dfd9-427b-4797-a0d0-f921dfe4ec39" providerId="ADAL" clId="{24F5F7DF-716E-46E7-9FC8-B3A2ED12A8BD}" dt="2022-11-09T21:04:06.888" v="4967" actId="2710"/>
          <ac:spMkLst>
            <pc:docMk/>
            <pc:sldMk cId="1018204687" sldId="2147478802"/>
            <ac:spMk id="3" creationId="{0C71D5C4-4468-210E-95E1-B4A687B2E142}"/>
          </ac:spMkLst>
        </pc:spChg>
        <pc:picChg chg="add mod">
          <ac:chgData name="Olia Gavrysh" userId="12b2dfd9-427b-4797-a0d0-f921dfe4ec39" providerId="ADAL" clId="{24F5F7DF-716E-46E7-9FC8-B3A2ED12A8BD}" dt="2022-11-09T21:05:20.504" v="4973" actId="1076"/>
          <ac:picMkLst>
            <pc:docMk/>
            <pc:sldMk cId="1018204687" sldId="2147478802"/>
            <ac:picMk id="4" creationId="{A105AA37-4877-C376-4BC7-8B4AA9077DB1}"/>
          </ac:picMkLst>
        </pc:picChg>
      </pc:sldChg>
      <pc:sldChg chg="addSp delSp modSp add mod modAnim">
        <pc:chgData name="Olia Gavrysh" userId="12b2dfd9-427b-4797-a0d0-f921dfe4ec39" providerId="ADAL" clId="{24F5F7DF-716E-46E7-9FC8-B3A2ED12A8BD}" dt="2022-11-08T20:15:25.687" v="4914" actId="1036"/>
        <pc:sldMkLst>
          <pc:docMk/>
          <pc:sldMk cId="1557471493" sldId="2147478803"/>
        </pc:sldMkLst>
        <pc:spChg chg="mod">
          <ac:chgData name="Olia Gavrysh" userId="12b2dfd9-427b-4797-a0d0-f921dfe4ec39" providerId="ADAL" clId="{24F5F7DF-716E-46E7-9FC8-B3A2ED12A8BD}" dt="2022-11-08T20:14:00.056" v="4909" actId="14100"/>
          <ac:spMkLst>
            <pc:docMk/>
            <pc:sldMk cId="1557471493" sldId="2147478803"/>
            <ac:spMk id="3" creationId="{0A8E0072-F383-D287-F6BE-296479C9CF20}"/>
          </ac:spMkLst>
        </pc:spChg>
        <pc:spChg chg="del">
          <ac:chgData name="Olia Gavrysh" userId="12b2dfd9-427b-4797-a0d0-f921dfe4ec39" providerId="ADAL" clId="{24F5F7DF-716E-46E7-9FC8-B3A2ED12A8BD}" dt="2022-11-08T20:13:14.771" v="4869" actId="478"/>
          <ac:spMkLst>
            <pc:docMk/>
            <pc:sldMk cId="1557471493" sldId="2147478803"/>
            <ac:spMk id="4" creationId="{2571D342-F5A9-E367-FFA0-243E02E21F0E}"/>
          </ac:spMkLst>
        </pc:spChg>
        <pc:spChg chg="mod">
          <ac:chgData name="Olia Gavrysh" userId="12b2dfd9-427b-4797-a0d0-f921dfe4ec39" providerId="ADAL" clId="{24F5F7DF-716E-46E7-9FC8-B3A2ED12A8BD}" dt="2022-11-08T20:09:05.738" v="4720"/>
          <ac:spMkLst>
            <pc:docMk/>
            <pc:sldMk cId="1557471493" sldId="2147478803"/>
            <ac:spMk id="6" creationId="{F1FAE524-7C1A-746E-9BDD-9D8DB8FE9834}"/>
          </ac:spMkLst>
        </pc:spChg>
        <pc:spChg chg="mod">
          <ac:chgData name="Olia Gavrysh" userId="12b2dfd9-427b-4797-a0d0-f921dfe4ec39" providerId="ADAL" clId="{24F5F7DF-716E-46E7-9FC8-B3A2ED12A8BD}" dt="2022-11-08T20:09:05.738" v="4720"/>
          <ac:spMkLst>
            <pc:docMk/>
            <pc:sldMk cId="1557471493" sldId="2147478803"/>
            <ac:spMk id="7" creationId="{8B59A031-61FD-E39F-3B94-2D9012E081DB}"/>
          </ac:spMkLst>
        </pc:spChg>
        <pc:spChg chg="mod">
          <ac:chgData name="Olia Gavrysh" userId="12b2dfd9-427b-4797-a0d0-f921dfe4ec39" providerId="ADAL" clId="{24F5F7DF-716E-46E7-9FC8-B3A2ED12A8BD}" dt="2022-11-08T20:09:05.738" v="4720"/>
          <ac:spMkLst>
            <pc:docMk/>
            <pc:sldMk cId="1557471493" sldId="2147478803"/>
            <ac:spMk id="8" creationId="{27C53F9B-6219-50BF-94D2-E88B704B1D9E}"/>
          </ac:spMkLst>
        </pc:spChg>
        <pc:spChg chg="mod">
          <ac:chgData name="Olia Gavrysh" userId="12b2dfd9-427b-4797-a0d0-f921dfe4ec39" providerId="ADAL" clId="{24F5F7DF-716E-46E7-9FC8-B3A2ED12A8BD}" dt="2022-11-08T20:09:05.738" v="4720"/>
          <ac:spMkLst>
            <pc:docMk/>
            <pc:sldMk cId="1557471493" sldId="2147478803"/>
            <ac:spMk id="10" creationId="{7E4FB30E-51F3-0D3C-549B-3B17257AA489}"/>
          </ac:spMkLst>
        </pc:spChg>
        <pc:spChg chg="mod">
          <ac:chgData name="Olia Gavrysh" userId="12b2dfd9-427b-4797-a0d0-f921dfe4ec39" providerId="ADAL" clId="{24F5F7DF-716E-46E7-9FC8-B3A2ED12A8BD}" dt="2022-11-08T20:09:05.738" v="4720"/>
          <ac:spMkLst>
            <pc:docMk/>
            <pc:sldMk cId="1557471493" sldId="2147478803"/>
            <ac:spMk id="11" creationId="{5CD05F6C-EE23-84E6-639E-33F652AEAEFF}"/>
          </ac:spMkLst>
        </pc:spChg>
        <pc:spChg chg="mod">
          <ac:chgData name="Olia Gavrysh" userId="12b2dfd9-427b-4797-a0d0-f921dfe4ec39" providerId="ADAL" clId="{24F5F7DF-716E-46E7-9FC8-B3A2ED12A8BD}" dt="2022-11-08T20:09:05.738" v="4720"/>
          <ac:spMkLst>
            <pc:docMk/>
            <pc:sldMk cId="1557471493" sldId="2147478803"/>
            <ac:spMk id="12" creationId="{96AB7AE6-6DA9-CA9C-3140-70D6FB86D444}"/>
          </ac:spMkLst>
        </pc:spChg>
        <pc:spChg chg="mod">
          <ac:chgData name="Olia Gavrysh" userId="12b2dfd9-427b-4797-a0d0-f921dfe4ec39" providerId="ADAL" clId="{24F5F7DF-716E-46E7-9FC8-B3A2ED12A8BD}" dt="2022-11-08T20:09:05.738" v="4720"/>
          <ac:spMkLst>
            <pc:docMk/>
            <pc:sldMk cId="1557471493" sldId="2147478803"/>
            <ac:spMk id="15" creationId="{E1AD418A-1B0E-E6B8-5A98-A021C755D2FA}"/>
          </ac:spMkLst>
        </pc:spChg>
        <pc:spChg chg="mod">
          <ac:chgData name="Olia Gavrysh" userId="12b2dfd9-427b-4797-a0d0-f921dfe4ec39" providerId="ADAL" clId="{24F5F7DF-716E-46E7-9FC8-B3A2ED12A8BD}" dt="2022-11-08T20:09:05.738" v="4720"/>
          <ac:spMkLst>
            <pc:docMk/>
            <pc:sldMk cId="1557471493" sldId="2147478803"/>
            <ac:spMk id="16" creationId="{DB33F6D7-D0B5-4182-9424-E21433259C7A}"/>
          </ac:spMkLst>
        </pc:spChg>
        <pc:spChg chg="mod">
          <ac:chgData name="Olia Gavrysh" userId="12b2dfd9-427b-4797-a0d0-f921dfe4ec39" providerId="ADAL" clId="{24F5F7DF-716E-46E7-9FC8-B3A2ED12A8BD}" dt="2022-11-08T20:10:47.308" v="4844" actId="14100"/>
          <ac:spMkLst>
            <pc:docMk/>
            <pc:sldMk cId="1557471493" sldId="2147478803"/>
            <ac:spMk id="17" creationId="{8539E121-D918-7A96-F5D3-FA30E4CB79CB}"/>
          </ac:spMkLst>
        </pc:spChg>
        <pc:spChg chg="add del mod">
          <ac:chgData name="Olia Gavrysh" userId="12b2dfd9-427b-4797-a0d0-f921dfe4ec39" providerId="ADAL" clId="{24F5F7DF-716E-46E7-9FC8-B3A2ED12A8BD}" dt="2022-11-08T20:10:32.695" v="4841" actId="478"/>
          <ac:spMkLst>
            <pc:docMk/>
            <pc:sldMk cId="1557471493" sldId="2147478803"/>
            <ac:spMk id="23" creationId="{65B09EEF-0999-8E16-F954-C0D4E1ECFB64}"/>
          </ac:spMkLst>
        </pc:spChg>
        <pc:spChg chg="add mod">
          <ac:chgData name="Olia Gavrysh" userId="12b2dfd9-427b-4797-a0d0-f921dfe4ec39" providerId="ADAL" clId="{24F5F7DF-716E-46E7-9FC8-B3A2ED12A8BD}" dt="2022-11-08T20:15:25.687" v="4914" actId="1036"/>
          <ac:spMkLst>
            <pc:docMk/>
            <pc:sldMk cId="1557471493" sldId="2147478803"/>
            <ac:spMk id="26" creationId="{FA6B1F6F-212E-24B0-562D-28F18A62D38E}"/>
          </ac:spMkLst>
        </pc:spChg>
        <pc:grpChg chg="add mod">
          <ac:chgData name="Olia Gavrysh" userId="12b2dfd9-427b-4797-a0d0-f921dfe4ec39" providerId="ADAL" clId="{24F5F7DF-716E-46E7-9FC8-B3A2ED12A8BD}" dt="2022-11-08T20:11:00.063" v="4845" actId="1076"/>
          <ac:grpSpMkLst>
            <pc:docMk/>
            <pc:sldMk cId="1557471493" sldId="2147478803"/>
            <ac:grpSpMk id="5" creationId="{0870149E-E754-F9FC-5684-B936FF998889}"/>
          </ac:grpSpMkLst>
        </pc:grpChg>
        <pc:grpChg chg="add mod">
          <ac:chgData name="Olia Gavrysh" userId="12b2dfd9-427b-4797-a0d0-f921dfe4ec39" providerId="ADAL" clId="{24F5F7DF-716E-46E7-9FC8-B3A2ED12A8BD}" dt="2022-11-08T20:11:00.063" v="4845" actId="1076"/>
          <ac:grpSpMkLst>
            <pc:docMk/>
            <pc:sldMk cId="1557471493" sldId="2147478803"/>
            <ac:grpSpMk id="9" creationId="{2B601A84-0E83-7229-70E7-28078CD95F7E}"/>
          </ac:grpSpMkLst>
        </pc:grpChg>
        <pc:grpChg chg="add mod">
          <ac:chgData name="Olia Gavrysh" userId="12b2dfd9-427b-4797-a0d0-f921dfe4ec39" providerId="ADAL" clId="{24F5F7DF-716E-46E7-9FC8-B3A2ED12A8BD}" dt="2022-11-08T20:11:00.063" v="4845" actId="1076"/>
          <ac:grpSpMkLst>
            <pc:docMk/>
            <pc:sldMk cId="1557471493" sldId="2147478803"/>
            <ac:grpSpMk id="14" creationId="{6B2B1691-0D65-DAC8-EDB1-274E09334A04}"/>
          </ac:grpSpMkLst>
        </pc:grpChg>
        <pc:grpChg chg="del">
          <ac:chgData name="Olia Gavrysh" userId="12b2dfd9-427b-4797-a0d0-f921dfe4ec39" providerId="ADAL" clId="{24F5F7DF-716E-46E7-9FC8-B3A2ED12A8BD}" dt="2022-11-08T20:09:01.162" v="4719" actId="478"/>
          <ac:grpSpMkLst>
            <pc:docMk/>
            <pc:sldMk cId="1557471493" sldId="2147478803"/>
            <ac:grpSpMk id="18" creationId="{19752A84-2649-29CD-5F5E-79BBF99926B8}"/>
          </ac:grpSpMkLst>
        </pc:grpChg>
        <pc:grpChg chg="mod">
          <ac:chgData name="Olia Gavrysh" userId="12b2dfd9-427b-4797-a0d0-f921dfe4ec39" providerId="ADAL" clId="{24F5F7DF-716E-46E7-9FC8-B3A2ED12A8BD}" dt="2022-11-08T20:11:29.125" v="4850" actId="1076"/>
          <ac:grpSpMkLst>
            <pc:docMk/>
            <pc:sldMk cId="1557471493" sldId="2147478803"/>
            <ac:grpSpMk id="32" creationId="{7F8E793C-68B0-052D-3F9C-19E034697B9E}"/>
          </ac:grpSpMkLst>
        </pc:grpChg>
        <pc:picChg chg="mod">
          <ac:chgData name="Olia Gavrysh" userId="12b2dfd9-427b-4797-a0d0-f921dfe4ec39" providerId="ADAL" clId="{24F5F7DF-716E-46E7-9FC8-B3A2ED12A8BD}" dt="2022-11-08T20:15:14.606" v="4911" actId="554"/>
          <ac:picMkLst>
            <pc:docMk/>
            <pc:sldMk cId="1557471493" sldId="2147478803"/>
            <ac:picMk id="33" creationId="{AE447C62-4B8F-182F-BA8F-93721CFF4932}"/>
          </ac:picMkLst>
        </pc:picChg>
        <pc:picChg chg="mod">
          <ac:chgData name="Olia Gavrysh" userId="12b2dfd9-427b-4797-a0d0-f921dfe4ec39" providerId="ADAL" clId="{24F5F7DF-716E-46E7-9FC8-B3A2ED12A8BD}" dt="2022-11-08T20:15:14.606" v="4911" actId="554"/>
          <ac:picMkLst>
            <pc:docMk/>
            <pc:sldMk cId="1557471493" sldId="2147478803"/>
            <ac:picMk id="34" creationId="{7E3EABC0-2B22-FAEE-4ADE-A065BCFEC17C}"/>
          </ac:picMkLst>
        </pc:picChg>
        <pc:picChg chg="mod">
          <ac:chgData name="Olia Gavrysh" userId="12b2dfd9-427b-4797-a0d0-f921dfe4ec39" providerId="ADAL" clId="{24F5F7DF-716E-46E7-9FC8-B3A2ED12A8BD}" dt="2022-11-08T20:15:14.606" v="4911" actId="554"/>
          <ac:picMkLst>
            <pc:docMk/>
            <pc:sldMk cId="1557471493" sldId="2147478803"/>
            <ac:picMk id="35" creationId="{87780945-60CB-F853-A4FF-3C46C242C50F}"/>
          </ac:picMkLst>
        </pc:picChg>
        <pc:picChg chg="mod">
          <ac:chgData name="Olia Gavrysh" userId="12b2dfd9-427b-4797-a0d0-f921dfe4ec39" providerId="ADAL" clId="{24F5F7DF-716E-46E7-9FC8-B3A2ED12A8BD}" dt="2022-11-08T20:15:14.606" v="4911" actId="554"/>
          <ac:picMkLst>
            <pc:docMk/>
            <pc:sldMk cId="1557471493" sldId="2147478803"/>
            <ac:picMk id="36" creationId="{063A78F9-1544-9992-FE00-6209CC5A1F7D}"/>
          </ac:picMkLst>
        </pc:picChg>
        <pc:picChg chg="mod">
          <ac:chgData name="Olia Gavrysh" userId="12b2dfd9-427b-4797-a0d0-f921dfe4ec39" providerId="ADAL" clId="{24F5F7DF-716E-46E7-9FC8-B3A2ED12A8BD}" dt="2022-11-08T20:15:14.606" v="4911" actId="554"/>
          <ac:picMkLst>
            <pc:docMk/>
            <pc:sldMk cId="1557471493" sldId="2147478803"/>
            <ac:picMk id="37" creationId="{D93B5046-ED84-E730-BBEC-9BEDA3F27327}"/>
          </ac:picMkLst>
        </pc:picChg>
        <pc:picChg chg="mod">
          <ac:chgData name="Olia Gavrysh" userId="12b2dfd9-427b-4797-a0d0-f921dfe4ec39" providerId="ADAL" clId="{24F5F7DF-716E-46E7-9FC8-B3A2ED12A8BD}" dt="2022-11-08T20:15:14.606" v="4911" actId="554"/>
          <ac:picMkLst>
            <pc:docMk/>
            <pc:sldMk cId="1557471493" sldId="2147478803"/>
            <ac:picMk id="38" creationId="{75FB61F6-2174-8499-A245-332F7A96D943}"/>
          </ac:picMkLst>
        </pc:picChg>
        <pc:cxnChg chg="add mod">
          <ac:chgData name="Olia Gavrysh" userId="12b2dfd9-427b-4797-a0d0-f921dfe4ec39" providerId="ADAL" clId="{24F5F7DF-716E-46E7-9FC8-B3A2ED12A8BD}" dt="2022-11-08T20:11:00.063" v="4845" actId="1076"/>
          <ac:cxnSpMkLst>
            <pc:docMk/>
            <pc:sldMk cId="1557471493" sldId="2147478803"/>
            <ac:cxnSpMk id="13" creationId="{DB4ACC18-06C4-4112-0CB8-68550748990E}"/>
          </ac:cxnSpMkLst>
        </pc:cxnChg>
      </pc:sldChg>
      <pc:sldMasterChg chg="delSldLayout">
        <pc:chgData name="Olia Gavrysh" userId="12b2dfd9-427b-4797-a0d0-f921dfe4ec39" providerId="ADAL" clId="{24F5F7DF-716E-46E7-9FC8-B3A2ED12A8BD}" dt="2022-11-07T22:30:19.506" v="4247" actId="47"/>
        <pc:sldMasterMkLst>
          <pc:docMk/>
          <pc:sldMasterMk cId="4077417812" sldId="2147483648"/>
        </pc:sldMasterMkLst>
        <pc:sldLayoutChg chg="del">
          <pc:chgData name="Olia Gavrysh" userId="12b2dfd9-427b-4797-a0d0-f921dfe4ec39" providerId="ADAL" clId="{24F5F7DF-716E-46E7-9FC8-B3A2ED12A8BD}" dt="2022-11-07T22:30:19.506" v="4247" actId="47"/>
          <pc:sldLayoutMkLst>
            <pc:docMk/>
            <pc:sldMasterMk cId="4077417812" sldId="2147483648"/>
            <pc:sldLayoutMk cId="1225529921" sldId="2147483660"/>
          </pc:sldLayoutMkLst>
        </pc:sldLayoutChg>
      </pc:sldMasterChg>
      <pc:sldMasterChg chg="delSldLayout">
        <pc:chgData name="Olia Gavrysh" userId="12b2dfd9-427b-4797-a0d0-f921dfe4ec39" providerId="ADAL" clId="{24F5F7DF-716E-46E7-9FC8-B3A2ED12A8BD}" dt="2022-11-07T04:08:36.271" v="986" actId="47"/>
        <pc:sldMasterMkLst>
          <pc:docMk/>
          <pc:sldMasterMk cId="3045984730" sldId="2147483661"/>
        </pc:sldMasterMkLst>
        <pc:sldLayoutChg chg="del">
          <pc:chgData name="Olia Gavrysh" userId="12b2dfd9-427b-4797-a0d0-f921dfe4ec39" providerId="ADAL" clId="{24F5F7DF-716E-46E7-9FC8-B3A2ED12A8BD}" dt="2022-11-07T04:08:36.271" v="986" actId="47"/>
          <pc:sldLayoutMkLst>
            <pc:docMk/>
            <pc:sldMasterMk cId="3045984730" sldId="2147483661"/>
            <pc:sldLayoutMk cId="1671314363" sldId="2147483672"/>
          </pc:sldLayoutMkLst>
        </pc:sldLayoutChg>
      </pc:sldMasterChg>
    </pc:docChg>
  </pc:docChgLst>
  <pc:docChgLst>
    <pc:chgData name="Taylor Southwick" userId="9aacc110-29ef-4cb5-bc58-2d52624a43d7" providerId="ADAL" clId="{71E47628-D2A8-4CB7-BAFC-D506EC776E88}"/>
    <pc:docChg chg="undo redo custSel addSld delSld modSld sldOrd modSection">
      <pc:chgData name="Taylor Southwick" userId="9aacc110-29ef-4cb5-bc58-2d52624a43d7" providerId="ADAL" clId="{71E47628-D2A8-4CB7-BAFC-D506EC776E88}" dt="2022-11-09T22:37:30.547" v="4863"/>
      <pc:docMkLst>
        <pc:docMk/>
      </pc:docMkLst>
      <pc:sldChg chg="addSp delSp modSp mod modAnim">
        <pc:chgData name="Taylor Southwick" userId="9aacc110-29ef-4cb5-bc58-2d52624a43d7" providerId="ADAL" clId="{71E47628-D2A8-4CB7-BAFC-D506EC776E88}" dt="2022-11-09T22:37:30.547" v="4863"/>
        <pc:sldMkLst>
          <pc:docMk/>
          <pc:sldMk cId="3930136388" sldId="260"/>
        </pc:sldMkLst>
        <pc:spChg chg="mod">
          <ac:chgData name="Taylor Southwick" userId="9aacc110-29ef-4cb5-bc58-2d52624a43d7" providerId="ADAL" clId="{71E47628-D2A8-4CB7-BAFC-D506EC776E88}" dt="2022-11-07T21:01:13.332" v="2161" actId="1076"/>
          <ac:spMkLst>
            <pc:docMk/>
            <pc:sldMk cId="3930136388" sldId="260"/>
            <ac:spMk id="2" creationId="{09148280-E838-A2B0-0BDB-EBFAEA3E936D}"/>
          </ac:spMkLst>
        </pc:spChg>
        <pc:spChg chg="mod">
          <ac:chgData name="Taylor Southwick" userId="9aacc110-29ef-4cb5-bc58-2d52624a43d7" providerId="ADAL" clId="{71E47628-D2A8-4CB7-BAFC-D506EC776E88}" dt="2022-11-07T21:03:15.317" v="2323" actId="20577"/>
          <ac:spMkLst>
            <pc:docMk/>
            <pc:sldMk cId="3930136388" sldId="260"/>
            <ac:spMk id="3" creationId="{EC59ACF7-1CDB-6ADB-305E-94DAB10237CB}"/>
          </ac:spMkLst>
        </pc:spChg>
        <pc:spChg chg="del">
          <ac:chgData name="Taylor Southwick" userId="9aacc110-29ef-4cb5-bc58-2d52624a43d7" providerId="ADAL" clId="{71E47628-D2A8-4CB7-BAFC-D506EC776E88}" dt="2022-11-07T21:02:49.332" v="2260" actId="478"/>
          <ac:spMkLst>
            <pc:docMk/>
            <pc:sldMk cId="3930136388" sldId="260"/>
            <ac:spMk id="4" creationId="{76FA7464-573F-85DC-54F8-A78B5EB19621}"/>
          </ac:spMkLst>
        </pc:spChg>
        <pc:spChg chg="add del">
          <ac:chgData name="Taylor Southwick" userId="9aacc110-29ef-4cb5-bc58-2d52624a43d7" providerId="ADAL" clId="{71E47628-D2A8-4CB7-BAFC-D506EC776E88}" dt="2022-11-07T20:58:49.005" v="1980"/>
          <ac:spMkLst>
            <pc:docMk/>
            <pc:sldMk cId="3930136388" sldId="260"/>
            <ac:spMk id="5" creationId="{3C8449AB-3901-B468-6384-206DAC06CD18}"/>
          </ac:spMkLst>
        </pc:spChg>
        <pc:spChg chg="add del mod">
          <ac:chgData name="Taylor Southwick" userId="9aacc110-29ef-4cb5-bc58-2d52624a43d7" providerId="ADAL" clId="{71E47628-D2A8-4CB7-BAFC-D506EC776E88}" dt="2022-11-07T20:58:49.005" v="1980"/>
          <ac:spMkLst>
            <pc:docMk/>
            <pc:sldMk cId="3930136388" sldId="260"/>
            <ac:spMk id="6" creationId="{9389F174-9A0A-6E7B-8340-1337689CD99C}"/>
          </ac:spMkLst>
        </pc:spChg>
        <pc:spChg chg="add mod">
          <ac:chgData name="Taylor Southwick" userId="9aacc110-29ef-4cb5-bc58-2d52624a43d7" providerId="ADAL" clId="{71E47628-D2A8-4CB7-BAFC-D506EC776E88}" dt="2022-11-07T21:02:46.123" v="2259" actId="1076"/>
          <ac:spMkLst>
            <pc:docMk/>
            <pc:sldMk cId="3930136388" sldId="260"/>
            <ac:spMk id="7" creationId="{9D7AC02D-B9B1-2378-7D1D-FCF6CC85F42F}"/>
          </ac:spMkLst>
        </pc:spChg>
        <pc:spChg chg="add mod">
          <ac:chgData name="Taylor Southwick" userId="9aacc110-29ef-4cb5-bc58-2d52624a43d7" providerId="ADAL" clId="{71E47628-D2A8-4CB7-BAFC-D506EC776E88}" dt="2022-11-07T21:02:46.123" v="2259" actId="1076"/>
          <ac:spMkLst>
            <pc:docMk/>
            <pc:sldMk cId="3930136388" sldId="260"/>
            <ac:spMk id="8" creationId="{B46861AC-1A4B-7F13-67DD-D129258AECB4}"/>
          </ac:spMkLst>
        </pc:spChg>
      </pc:sldChg>
      <pc:sldChg chg="modSp del mod ord">
        <pc:chgData name="Taylor Southwick" userId="9aacc110-29ef-4cb5-bc58-2d52624a43d7" providerId="ADAL" clId="{71E47628-D2A8-4CB7-BAFC-D506EC776E88}" dt="2022-11-07T21:11:40.918" v="2346" actId="47"/>
        <pc:sldMkLst>
          <pc:docMk/>
          <pc:sldMk cId="3790377926" sldId="261"/>
        </pc:sldMkLst>
        <pc:spChg chg="mod">
          <ac:chgData name="Taylor Southwick" userId="9aacc110-29ef-4cb5-bc58-2d52624a43d7" providerId="ADAL" clId="{71E47628-D2A8-4CB7-BAFC-D506EC776E88}" dt="2022-11-07T21:08:39.122" v="2345" actId="14100"/>
          <ac:spMkLst>
            <pc:docMk/>
            <pc:sldMk cId="3790377926" sldId="261"/>
            <ac:spMk id="3" creationId="{70EB0A68-329C-7B85-0D26-004C27E542C0}"/>
          </ac:spMkLst>
        </pc:spChg>
      </pc:sldChg>
      <pc:sldChg chg="del">
        <pc:chgData name="Taylor Southwick" userId="9aacc110-29ef-4cb5-bc58-2d52624a43d7" providerId="ADAL" clId="{71E47628-D2A8-4CB7-BAFC-D506EC776E88}" dt="2022-11-07T21:11:40.918" v="2346" actId="47"/>
        <pc:sldMkLst>
          <pc:docMk/>
          <pc:sldMk cId="4209358224" sldId="262"/>
        </pc:sldMkLst>
      </pc:sldChg>
      <pc:sldChg chg="del">
        <pc:chgData name="Taylor Southwick" userId="9aacc110-29ef-4cb5-bc58-2d52624a43d7" providerId="ADAL" clId="{71E47628-D2A8-4CB7-BAFC-D506EC776E88}" dt="2022-11-07T21:11:40.918" v="2346" actId="47"/>
        <pc:sldMkLst>
          <pc:docMk/>
          <pc:sldMk cId="162990408" sldId="263"/>
        </pc:sldMkLst>
      </pc:sldChg>
      <pc:sldChg chg="del">
        <pc:chgData name="Taylor Southwick" userId="9aacc110-29ef-4cb5-bc58-2d52624a43d7" providerId="ADAL" clId="{71E47628-D2A8-4CB7-BAFC-D506EC776E88}" dt="2022-11-07T21:11:40.918" v="2346" actId="47"/>
        <pc:sldMkLst>
          <pc:docMk/>
          <pc:sldMk cId="3630662298" sldId="264"/>
        </pc:sldMkLst>
      </pc:sldChg>
      <pc:sldChg chg="modSp new mod ord modAnim">
        <pc:chgData name="Taylor Southwick" userId="9aacc110-29ef-4cb5-bc58-2d52624a43d7" providerId="ADAL" clId="{71E47628-D2A8-4CB7-BAFC-D506EC776E88}" dt="2022-11-07T21:06:22.405" v="2340"/>
        <pc:sldMkLst>
          <pc:docMk/>
          <pc:sldMk cId="3252598898" sldId="2147478778"/>
        </pc:sldMkLst>
        <pc:spChg chg="mod">
          <ac:chgData name="Taylor Southwick" userId="9aacc110-29ef-4cb5-bc58-2d52624a43d7" providerId="ADAL" clId="{71E47628-D2A8-4CB7-BAFC-D506EC776E88}" dt="2022-11-03T19:37:20.046" v="29" actId="20577"/>
          <ac:spMkLst>
            <pc:docMk/>
            <pc:sldMk cId="3252598898" sldId="2147478778"/>
            <ac:spMk id="2" creationId="{5AA618C7-D4B5-9C3D-F398-5EF4CE027BF6}"/>
          </ac:spMkLst>
        </pc:spChg>
        <pc:spChg chg="mod">
          <ac:chgData name="Taylor Southwick" userId="9aacc110-29ef-4cb5-bc58-2d52624a43d7" providerId="ADAL" clId="{71E47628-D2A8-4CB7-BAFC-D506EC776E88}" dt="2022-11-07T20:40:07.011" v="1752" actId="20577"/>
          <ac:spMkLst>
            <pc:docMk/>
            <pc:sldMk cId="3252598898" sldId="2147478778"/>
            <ac:spMk id="3" creationId="{1458BA44-F091-B3A1-AA80-A467C30F87D2}"/>
          </ac:spMkLst>
        </pc:spChg>
      </pc:sldChg>
      <pc:sldChg chg="modSp new del mod">
        <pc:chgData name="Taylor Southwick" userId="9aacc110-29ef-4cb5-bc58-2d52624a43d7" providerId="ADAL" clId="{71E47628-D2A8-4CB7-BAFC-D506EC776E88}" dt="2022-11-03T19:51:56.573" v="1334" actId="47"/>
        <pc:sldMkLst>
          <pc:docMk/>
          <pc:sldMk cId="614824744" sldId="2147478780"/>
        </pc:sldMkLst>
        <pc:spChg chg="mod">
          <ac:chgData name="Taylor Southwick" userId="9aacc110-29ef-4cb5-bc58-2d52624a43d7" providerId="ADAL" clId="{71E47628-D2A8-4CB7-BAFC-D506EC776E88}" dt="2022-11-03T19:51:13.028" v="1330" actId="20577"/>
          <ac:spMkLst>
            <pc:docMk/>
            <pc:sldMk cId="614824744" sldId="2147478780"/>
            <ac:spMk id="2" creationId="{80CD67F2-F410-4D4A-3B5F-D8520BE2D97A}"/>
          </ac:spMkLst>
        </pc:spChg>
        <pc:spChg chg="mod">
          <ac:chgData name="Taylor Southwick" userId="9aacc110-29ef-4cb5-bc58-2d52624a43d7" providerId="ADAL" clId="{71E47628-D2A8-4CB7-BAFC-D506EC776E88}" dt="2022-11-03T19:51:46.547" v="1333" actId="14100"/>
          <ac:spMkLst>
            <pc:docMk/>
            <pc:sldMk cId="614824744" sldId="2147478780"/>
            <ac:spMk id="3" creationId="{B338C4E6-0C68-AF18-C670-D0B2F2033739}"/>
          </ac:spMkLst>
        </pc:spChg>
      </pc:sldChg>
      <pc:sldChg chg="addSp delSp modSp new del mod ord">
        <pc:chgData name="Taylor Southwick" userId="9aacc110-29ef-4cb5-bc58-2d52624a43d7" providerId="ADAL" clId="{71E47628-D2A8-4CB7-BAFC-D506EC776E88}" dt="2022-11-07T20:59:53.786" v="2139" actId="47"/>
        <pc:sldMkLst>
          <pc:docMk/>
          <pc:sldMk cId="3639484503" sldId="2147478780"/>
        </pc:sldMkLst>
        <pc:spChg chg="del mod">
          <ac:chgData name="Taylor Southwick" userId="9aacc110-29ef-4cb5-bc58-2d52624a43d7" providerId="ADAL" clId="{71E47628-D2A8-4CB7-BAFC-D506EC776E88}" dt="2022-11-07T20:48:05.237" v="1804" actId="478"/>
          <ac:spMkLst>
            <pc:docMk/>
            <pc:sldMk cId="3639484503" sldId="2147478780"/>
            <ac:spMk id="2" creationId="{A66055DF-8B7C-E424-BC58-8F560FC37951}"/>
          </ac:spMkLst>
        </pc:spChg>
        <pc:spChg chg="del mod">
          <ac:chgData name="Taylor Southwick" userId="9aacc110-29ef-4cb5-bc58-2d52624a43d7" providerId="ADAL" clId="{71E47628-D2A8-4CB7-BAFC-D506EC776E88}" dt="2022-11-07T20:48:09.299" v="1806" actId="478"/>
          <ac:spMkLst>
            <pc:docMk/>
            <pc:sldMk cId="3639484503" sldId="2147478780"/>
            <ac:spMk id="3" creationId="{C14FB3A3-3E9B-A9CE-D712-F8E0867FF591}"/>
          </ac:spMkLst>
        </pc:spChg>
        <pc:spChg chg="add del mod">
          <ac:chgData name="Taylor Southwick" userId="9aacc110-29ef-4cb5-bc58-2d52624a43d7" providerId="ADAL" clId="{71E47628-D2A8-4CB7-BAFC-D506EC776E88}" dt="2022-11-07T20:56:00.812" v="1937" actId="478"/>
          <ac:spMkLst>
            <pc:docMk/>
            <pc:sldMk cId="3639484503" sldId="2147478780"/>
            <ac:spMk id="4" creationId="{3FA72023-74E5-92DA-0DC6-93A9B4D64281}"/>
          </ac:spMkLst>
        </pc:spChg>
        <pc:spChg chg="add del mod">
          <ac:chgData name="Taylor Southwick" userId="9aacc110-29ef-4cb5-bc58-2d52624a43d7" providerId="ADAL" clId="{71E47628-D2A8-4CB7-BAFC-D506EC776E88}" dt="2022-11-07T20:48:07.022" v="1805" actId="478"/>
          <ac:spMkLst>
            <pc:docMk/>
            <pc:sldMk cId="3639484503" sldId="2147478780"/>
            <ac:spMk id="6" creationId="{12BA21CC-5F81-832B-B5A3-27A09B9DBAA5}"/>
          </ac:spMkLst>
        </pc:spChg>
        <pc:spChg chg="add del mod">
          <ac:chgData name="Taylor Southwick" userId="9aacc110-29ef-4cb5-bc58-2d52624a43d7" providerId="ADAL" clId="{71E47628-D2A8-4CB7-BAFC-D506EC776E88}" dt="2022-11-07T20:56:18.347" v="1942" actId="478"/>
          <ac:spMkLst>
            <pc:docMk/>
            <pc:sldMk cId="3639484503" sldId="2147478780"/>
            <ac:spMk id="7" creationId="{B6179288-32B2-2151-F38E-7F50E2D0EC57}"/>
          </ac:spMkLst>
        </pc:spChg>
        <pc:spChg chg="add del mod">
          <ac:chgData name="Taylor Southwick" userId="9aacc110-29ef-4cb5-bc58-2d52624a43d7" providerId="ADAL" clId="{71E47628-D2A8-4CB7-BAFC-D506EC776E88}" dt="2022-11-07T20:56:10.977" v="1940" actId="478"/>
          <ac:spMkLst>
            <pc:docMk/>
            <pc:sldMk cId="3639484503" sldId="2147478780"/>
            <ac:spMk id="8" creationId="{4475BAB7-8ABA-4F2E-43A3-67556B699158}"/>
          </ac:spMkLst>
        </pc:spChg>
        <pc:spChg chg="add mod">
          <ac:chgData name="Taylor Southwick" userId="9aacc110-29ef-4cb5-bc58-2d52624a43d7" providerId="ADAL" clId="{71E47628-D2A8-4CB7-BAFC-D506EC776E88}" dt="2022-11-07T20:58:15.983" v="1964" actId="1076"/>
          <ac:spMkLst>
            <pc:docMk/>
            <pc:sldMk cId="3639484503" sldId="2147478780"/>
            <ac:spMk id="9" creationId="{63FCE017-0FC0-66ED-29EE-813543CB1416}"/>
          </ac:spMkLst>
        </pc:spChg>
        <pc:spChg chg="add del mod">
          <ac:chgData name="Taylor Southwick" userId="9aacc110-29ef-4cb5-bc58-2d52624a43d7" providerId="ADAL" clId="{71E47628-D2A8-4CB7-BAFC-D506EC776E88}" dt="2022-11-07T20:56:28.205" v="1943" actId="478"/>
          <ac:spMkLst>
            <pc:docMk/>
            <pc:sldMk cId="3639484503" sldId="2147478780"/>
            <ac:spMk id="11" creationId="{418DDCFA-12EE-2AD0-D7EB-461BFD6BD9BF}"/>
          </ac:spMkLst>
        </pc:spChg>
      </pc:sldChg>
      <pc:sldChg chg="addSp delSp modSp new del mod">
        <pc:chgData name="Taylor Southwick" userId="9aacc110-29ef-4cb5-bc58-2d52624a43d7" providerId="ADAL" clId="{71E47628-D2A8-4CB7-BAFC-D506EC776E88}" dt="2022-11-07T21:11:40.918" v="2346" actId="47"/>
        <pc:sldMkLst>
          <pc:docMk/>
          <pc:sldMk cId="2154451379" sldId="2147478781"/>
        </pc:sldMkLst>
        <pc:spChg chg="mod">
          <ac:chgData name="Taylor Southwick" userId="9aacc110-29ef-4cb5-bc58-2d52624a43d7" providerId="ADAL" clId="{71E47628-D2A8-4CB7-BAFC-D506EC776E88}" dt="2022-11-03T19:59:50.191" v="1742" actId="20577"/>
          <ac:spMkLst>
            <pc:docMk/>
            <pc:sldMk cId="2154451379" sldId="2147478781"/>
            <ac:spMk id="2" creationId="{3BC737BA-EC98-882C-24DB-5E45F8AE0823}"/>
          </ac:spMkLst>
        </pc:spChg>
        <pc:spChg chg="del mod">
          <ac:chgData name="Taylor Southwick" userId="9aacc110-29ef-4cb5-bc58-2d52624a43d7" providerId="ADAL" clId="{71E47628-D2A8-4CB7-BAFC-D506EC776E88}" dt="2022-11-03T19:57:28.931" v="1706" actId="478"/>
          <ac:spMkLst>
            <pc:docMk/>
            <pc:sldMk cId="2154451379" sldId="2147478781"/>
            <ac:spMk id="3" creationId="{AF96EA44-C54A-70D9-FAA5-BD62E2A3925E}"/>
          </ac:spMkLst>
        </pc:spChg>
        <pc:spChg chg="add del mod">
          <ac:chgData name="Taylor Southwick" userId="9aacc110-29ef-4cb5-bc58-2d52624a43d7" providerId="ADAL" clId="{71E47628-D2A8-4CB7-BAFC-D506EC776E88}" dt="2022-11-03T19:59:19.956" v="1707" actId="1032"/>
          <ac:spMkLst>
            <pc:docMk/>
            <pc:sldMk cId="2154451379" sldId="2147478781"/>
            <ac:spMk id="5" creationId="{88819DFC-FE73-D1FB-7DF1-F92FD3686FDA}"/>
          </ac:spMkLst>
        </pc:spChg>
        <pc:graphicFrameChg chg="add mod modGraphic">
          <ac:chgData name="Taylor Southwick" userId="9aacc110-29ef-4cb5-bc58-2d52624a43d7" providerId="ADAL" clId="{71E47628-D2A8-4CB7-BAFC-D506EC776E88}" dt="2022-11-03T19:59:41.826" v="1732" actId="20577"/>
          <ac:graphicFrameMkLst>
            <pc:docMk/>
            <pc:sldMk cId="2154451379" sldId="2147478781"/>
            <ac:graphicFrameMk id="6" creationId="{E6BA4592-519E-BC02-097E-1DF0EBCB6228}"/>
          </ac:graphicFrameMkLst>
        </pc:graphicFrameChg>
      </pc:sldChg>
      <pc:sldChg chg="new del">
        <pc:chgData name="Taylor Southwick" userId="9aacc110-29ef-4cb5-bc58-2d52624a43d7" providerId="ADAL" clId="{71E47628-D2A8-4CB7-BAFC-D506EC776E88}" dt="2022-11-03T19:51:58.256" v="1335" actId="47"/>
        <pc:sldMkLst>
          <pc:docMk/>
          <pc:sldMk cId="2301374541" sldId="2147478781"/>
        </pc:sldMkLst>
      </pc:sldChg>
      <pc:sldChg chg="new del">
        <pc:chgData name="Taylor Southwick" userId="9aacc110-29ef-4cb5-bc58-2d52624a43d7" providerId="ADAL" clId="{71E47628-D2A8-4CB7-BAFC-D506EC776E88}" dt="2022-11-03T19:56:15.003" v="1522" actId="680"/>
        <pc:sldMkLst>
          <pc:docMk/>
          <pc:sldMk cId="3114094714" sldId="2147478781"/>
        </pc:sldMkLst>
      </pc:sldChg>
      <pc:sldChg chg="del">
        <pc:chgData name="Taylor Southwick" userId="9aacc110-29ef-4cb5-bc58-2d52624a43d7" providerId="ADAL" clId="{71E47628-D2A8-4CB7-BAFC-D506EC776E88}" dt="2022-11-07T21:11:42.285" v="2347" actId="47"/>
        <pc:sldMkLst>
          <pc:docMk/>
          <pc:sldMk cId="3179148860" sldId="2147478791"/>
        </pc:sldMkLst>
      </pc:sldChg>
      <pc:sldChg chg="new del">
        <pc:chgData name="Taylor Southwick" userId="9aacc110-29ef-4cb5-bc58-2d52624a43d7" providerId="ADAL" clId="{71E47628-D2A8-4CB7-BAFC-D506EC776E88}" dt="2022-11-07T21:12:41.807" v="2382" actId="47"/>
        <pc:sldMkLst>
          <pc:docMk/>
          <pc:sldMk cId="1327142121" sldId="2147478793"/>
        </pc:sldMkLst>
      </pc:sldChg>
      <pc:sldChg chg="addSp delSp modSp new del mod modAnim">
        <pc:chgData name="Taylor Southwick" userId="9aacc110-29ef-4cb5-bc58-2d52624a43d7" providerId="ADAL" clId="{71E47628-D2A8-4CB7-BAFC-D506EC776E88}" dt="2022-11-07T21:24:40.339" v="2415" actId="47"/>
        <pc:sldMkLst>
          <pc:docMk/>
          <pc:sldMk cId="168081498" sldId="2147478794"/>
        </pc:sldMkLst>
        <pc:spChg chg="mod">
          <ac:chgData name="Taylor Southwick" userId="9aacc110-29ef-4cb5-bc58-2d52624a43d7" providerId="ADAL" clId="{71E47628-D2A8-4CB7-BAFC-D506EC776E88}" dt="2022-11-07T21:12:39.091" v="2381" actId="20577"/>
          <ac:spMkLst>
            <pc:docMk/>
            <pc:sldMk cId="168081498" sldId="2147478794"/>
            <ac:spMk id="2" creationId="{80724000-3A0F-9267-A760-EBAA0DF30B97}"/>
          </ac:spMkLst>
        </pc:spChg>
        <pc:spChg chg="del mod">
          <ac:chgData name="Taylor Southwick" userId="9aacc110-29ef-4cb5-bc58-2d52624a43d7" providerId="ADAL" clId="{71E47628-D2A8-4CB7-BAFC-D506EC776E88}" dt="2022-11-07T21:14:58.936" v="2385" actId="478"/>
          <ac:spMkLst>
            <pc:docMk/>
            <pc:sldMk cId="168081498" sldId="2147478794"/>
            <ac:spMk id="3" creationId="{07C7B0C7-9251-6E23-7FDE-8F187A30886A}"/>
          </ac:spMkLst>
        </pc:spChg>
        <pc:spChg chg="add mod">
          <ac:chgData name="Taylor Southwick" userId="9aacc110-29ef-4cb5-bc58-2d52624a43d7" providerId="ADAL" clId="{71E47628-D2A8-4CB7-BAFC-D506EC776E88}" dt="2022-11-07T21:18:50.121" v="2406" actId="962"/>
          <ac:spMkLst>
            <pc:docMk/>
            <pc:sldMk cId="168081498" sldId="2147478794"/>
            <ac:spMk id="4" creationId="{900413B9-3A93-0B3F-4355-6197A1738E14}"/>
          </ac:spMkLst>
        </pc:spChg>
        <pc:spChg chg="add mod">
          <ac:chgData name="Taylor Southwick" userId="9aacc110-29ef-4cb5-bc58-2d52624a43d7" providerId="ADAL" clId="{71E47628-D2A8-4CB7-BAFC-D506EC776E88}" dt="2022-11-07T21:18:42.705" v="2405" actId="962"/>
          <ac:spMkLst>
            <pc:docMk/>
            <pc:sldMk cId="168081498" sldId="2147478794"/>
            <ac:spMk id="5" creationId="{C5A9C2FF-8FFE-67B5-DCB9-E90D6A05E013}"/>
          </ac:spMkLst>
        </pc:spChg>
        <pc:spChg chg="add mod">
          <ac:chgData name="Taylor Southwick" userId="9aacc110-29ef-4cb5-bc58-2d52624a43d7" providerId="ADAL" clId="{71E47628-D2A8-4CB7-BAFC-D506EC776E88}" dt="2022-11-07T21:21:09.789" v="2413" actId="1076"/>
          <ac:spMkLst>
            <pc:docMk/>
            <pc:sldMk cId="168081498" sldId="2147478794"/>
            <ac:spMk id="6" creationId="{29972BA0-0846-BF85-D458-A10626AC2258}"/>
          </ac:spMkLst>
        </pc:spChg>
      </pc:sldChg>
      <pc:sldChg chg="addSp delSp modSp new del mod modShow">
        <pc:chgData name="Taylor Southwick" userId="9aacc110-29ef-4cb5-bc58-2d52624a43d7" providerId="ADAL" clId="{71E47628-D2A8-4CB7-BAFC-D506EC776E88}" dt="2022-11-09T16:55:39.196" v="4859" actId="47"/>
        <pc:sldMkLst>
          <pc:docMk/>
          <pc:sldMk cId="650305821" sldId="2147478797"/>
        </pc:sldMkLst>
        <pc:spChg chg="mod">
          <ac:chgData name="Taylor Southwick" userId="9aacc110-29ef-4cb5-bc58-2d52624a43d7" providerId="ADAL" clId="{71E47628-D2A8-4CB7-BAFC-D506EC776E88}" dt="2022-11-07T21:50:32.622" v="2782" actId="20577"/>
          <ac:spMkLst>
            <pc:docMk/>
            <pc:sldMk cId="650305821" sldId="2147478797"/>
            <ac:spMk id="2" creationId="{9080885C-8F3E-DD56-50B9-A97E058AD4B5}"/>
          </ac:spMkLst>
        </pc:spChg>
        <pc:spChg chg="del">
          <ac:chgData name="Taylor Southwick" userId="9aacc110-29ef-4cb5-bc58-2d52624a43d7" providerId="ADAL" clId="{71E47628-D2A8-4CB7-BAFC-D506EC776E88}" dt="2022-11-07T21:27:14.489" v="2468" actId="1032"/>
          <ac:spMkLst>
            <pc:docMk/>
            <pc:sldMk cId="650305821" sldId="2147478797"/>
            <ac:spMk id="3" creationId="{7087164E-00A7-9792-6E43-CA89A57FC4D8}"/>
          </ac:spMkLst>
        </pc:spChg>
        <pc:spChg chg="add mod">
          <ac:chgData name="Taylor Southwick" userId="9aacc110-29ef-4cb5-bc58-2d52624a43d7" providerId="ADAL" clId="{71E47628-D2A8-4CB7-BAFC-D506EC776E88}" dt="2022-11-07T22:04:19.691" v="4275" actId="20577"/>
          <ac:spMkLst>
            <pc:docMk/>
            <pc:sldMk cId="650305821" sldId="2147478797"/>
            <ac:spMk id="6" creationId="{3D2124CF-1518-0F00-08AD-5523BD56AD30}"/>
          </ac:spMkLst>
        </pc:spChg>
        <pc:graphicFrameChg chg="add del modGraphic">
          <ac:chgData name="Taylor Southwick" userId="9aacc110-29ef-4cb5-bc58-2d52624a43d7" providerId="ADAL" clId="{71E47628-D2A8-4CB7-BAFC-D506EC776E88}" dt="2022-11-07T21:27:19.084" v="2469" actId="478"/>
          <ac:graphicFrameMkLst>
            <pc:docMk/>
            <pc:sldMk cId="650305821" sldId="2147478797"/>
            <ac:graphicFrameMk id="4" creationId="{C4C8D225-B825-6D4C-4250-FE6D24DF7E8B}"/>
          </ac:graphicFrameMkLst>
        </pc:graphicFrameChg>
        <pc:graphicFrameChg chg="add del mod">
          <ac:chgData name="Taylor Southwick" userId="9aacc110-29ef-4cb5-bc58-2d52624a43d7" providerId="ADAL" clId="{71E47628-D2A8-4CB7-BAFC-D506EC776E88}" dt="2022-11-07T21:51:58.875" v="2936" actId="478"/>
          <ac:graphicFrameMkLst>
            <pc:docMk/>
            <pc:sldMk cId="650305821" sldId="2147478797"/>
            <ac:graphicFrameMk id="7" creationId="{EA8608A9-BF70-AFD6-F6C3-170DB8E8E8F1}"/>
          </ac:graphicFrameMkLst>
        </pc:graphicFrameChg>
        <pc:graphicFrameChg chg="add mod modGraphic">
          <ac:chgData name="Taylor Southwick" userId="9aacc110-29ef-4cb5-bc58-2d52624a43d7" providerId="ADAL" clId="{71E47628-D2A8-4CB7-BAFC-D506EC776E88}" dt="2022-11-07T22:00:46.536" v="3808" actId="1076"/>
          <ac:graphicFrameMkLst>
            <pc:docMk/>
            <pc:sldMk cId="650305821" sldId="2147478797"/>
            <ac:graphicFrameMk id="8" creationId="{1FADC7B8-8260-D353-D5B8-B9280D0AC25D}"/>
          </ac:graphicFrameMkLst>
        </pc:graphicFrameChg>
      </pc:sldChg>
      <pc:sldChg chg="addSp delSp modSp new del mod modShow">
        <pc:chgData name="Taylor Southwick" userId="9aacc110-29ef-4cb5-bc58-2d52624a43d7" providerId="ADAL" clId="{71E47628-D2A8-4CB7-BAFC-D506EC776E88}" dt="2022-11-09T16:55:39.196" v="4859" actId="47"/>
        <pc:sldMkLst>
          <pc:docMk/>
          <pc:sldMk cId="2873378173" sldId="2147478799"/>
        </pc:sldMkLst>
        <pc:spChg chg="mod">
          <ac:chgData name="Taylor Southwick" userId="9aacc110-29ef-4cb5-bc58-2d52624a43d7" providerId="ADAL" clId="{71E47628-D2A8-4CB7-BAFC-D506EC776E88}" dt="2022-11-07T21:54:37.882" v="3306" actId="20577"/>
          <ac:spMkLst>
            <pc:docMk/>
            <pc:sldMk cId="2873378173" sldId="2147478799"/>
            <ac:spMk id="2" creationId="{45C5DE16-92DD-DD24-82D4-0C3984D2EA33}"/>
          </ac:spMkLst>
        </pc:spChg>
        <pc:spChg chg="add del mod">
          <ac:chgData name="Taylor Southwick" userId="9aacc110-29ef-4cb5-bc58-2d52624a43d7" providerId="ADAL" clId="{71E47628-D2A8-4CB7-BAFC-D506EC776E88}" dt="2022-11-07T22:03:20.319" v="4178" actId="20577"/>
          <ac:spMkLst>
            <pc:docMk/>
            <pc:sldMk cId="2873378173" sldId="2147478799"/>
            <ac:spMk id="3" creationId="{980440EC-91ED-C13A-96D2-74AC8067300B}"/>
          </ac:spMkLst>
        </pc:spChg>
        <pc:spChg chg="add del mod">
          <ac:chgData name="Taylor Southwick" userId="9aacc110-29ef-4cb5-bc58-2d52624a43d7" providerId="ADAL" clId="{71E47628-D2A8-4CB7-BAFC-D506EC776E88}" dt="2022-11-07T21:55:46.656" v="3360" actId="478"/>
          <ac:spMkLst>
            <pc:docMk/>
            <pc:sldMk cId="2873378173" sldId="2147478799"/>
            <ac:spMk id="6" creationId="{D8802757-CAB1-0799-4545-144D28C74096}"/>
          </ac:spMkLst>
        </pc:spChg>
        <pc:graphicFrameChg chg="add del mod">
          <ac:chgData name="Taylor Southwick" userId="9aacc110-29ef-4cb5-bc58-2d52624a43d7" providerId="ADAL" clId="{71E47628-D2A8-4CB7-BAFC-D506EC776E88}" dt="2022-11-07T21:55:52.799" v="3363" actId="478"/>
          <ac:graphicFrameMkLst>
            <pc:docMk/>
            <pc:sldMk cId="2873378173" sldId="2147478799"/>
            <ac:graphicFrameMk id="4" creationId="{6CD1DC76-672F-7151-EF50-509A831C0FE0}"/>
          </ac:graphicFrameMkLst>
        </pc:graphicFrameChg>
        <pc:picChg chg="add mod">
          <ac:chgData name="Taylor Southwick" userId="9aacc110-29ef-4cb5-bc58-2d52624a43d7" providerId="ADAL" clId="{71E47628-D2A8-4CB7-BAFC-D506EC776E88}" dt="2022-11-07T21:59:02.834" v="3642" actId="1076"/>
          <ac:picMkLst>
            <pc:docMk/>
            <pc:sldMk cId="2873378173" sldId="2147478799"/>
            <ac:picMk id="8" creationId="{49F0E4C9-237C-179A-CA2A-D5DB8CF01E50}"/>
          </ac:picMkLst>
        </pc:picChg>
      </pc:sldChg>
      <pc:sldChg chg="modSp new mod">
        <pc:chgData name="Taylor Southwick" userId="9aacc110-29ef-4cb5-bc58-2d52624a43d7" providerId="ADAL" clId="{71E47628-D2A8-4CB7-BAFC-D506EC776E88}" dt="2022-11-07T22:10:01.558" v="4857" actId="20577"/>
        <pc:sldMkLst>
          <pc:docMk/>
          <pc:sldMk cId="1391201054" sldId="2147478800"/>
        </pc:sldMkLst>
        <pc:spChg chg="mod">
          <ac:chgData name="Taylor Southwick" userId="9aacc110-29ef-4cb5-bc58-2d52624a43d7" providerId="ADAL" clId="{71E47628-D2A8-4CB7-BAFC-D506EC776E88}" dt="2022-11-07T22:10:01.558" v="4857" actId="20577"/>
          <ac:spMkLst>
            <pc:docMk/>
            <pc:sldMk cId="1391201054" sldId="2147478800"/>
            <ac:spMk id="2" creationId="{2A4E1091-0AC8-2402-9C71-B0A501D723DD}"/>
          </ac:spMkLst>
        </pc:spChg>
      </pc:sldChg>
      <pc:sldChg chg="delSp modSp add del mod modShow">
        <pc:chgData name="Taylor Southwick" userId="9aacc110-29ef-4cb5-bc58-2d52624a43d7" providerId="ADAL" clId="{71E47628-D2A8-4CB7-BAFC-D506EC776E88}" dt="2022-11-09T16:55:39.196" v="4859" actId="47"/>
        <pc:sldMkLst>
          <pc:docMk/>
          <pc:sldMk cId="128113161" sldId="2147478801"/>
        </pc:sldMkLst>
        <pc:spChg chg="mod">
          <ac:chgData name="Taylor Southwick" userId="9aacc110-29ef-4cb5-bc58-2d52624a43d7" providerId="ADAL" clId="{71E47628-D2A8-4CB7-BAFC-D506EC776E88}" dt="2022-11-07T22:03:30.289" v="4193" actId="20577"/>
          <ac:spMkLst>
            <pc:docMk/>
            <pc:sldMk cId="128113161" sldId="2147478801"/>
            <ac:spMk id="2" creationId="{45C5DE16-92DD-DD24-82D4-0C3984D2EA33}"/>
          </ac:spMkLst>
        </pc:spChg>
        <pc:spChg chg="mod">
          <ac:chgData name="Taylor Southwick" userId="9aacc110-29ef-4cb5-bc58-2d52624a43d7" providerId="ADAL" clId="{71E47628-D2A8-4CB7-BAFC-D506EC776E88}" dt="2022-11-07T22:07:35.823" v="4833" actId="27636"/>
          <ac:spMkLst>
            <pc:docMk/>
            <pc:sldMk cId="128113161" sldId="2147478801"/>
            <ac:spMk id="3" creationId="{980440EC-91ED-C13A-96D2-74AC8067300B}"/>
          </ac:spMkLst>
        </pc:spChg>
        <pc:picChg chg="del">
          <ac:chgData name="Taylor Southwick" userId="9aacc110-29ef-4cb5-bc58-2d52624a43d7" providerId="ADAL" clId="{71E47628-D2A8-4CB7-BAFC-D506EC776E88}" dt="2022-11-07T22:03:55.675" v="4194" actId="478"/>
          <ac:picMkLst>
            <pc:docMk/>
            <pc:sldMk cId="128113161" sldId="2147478801"/>
            <ac:picMk id="8" creationId="{49F0E4C9-237C-179A-CA2A-D5DB8CF01E50}"/>
          </ac:picMkLst>
        </pc:picChg>
      </pc:sldChg>
      <pc:sldChg chg="modSp new del mod">
        <pc:chgData name="Taylor Southwick" userId="9aacc110-29ef-4cb5-bc58-2d52624a43d7" providerId="ADAL" clId="{71E47628-D2A8-4CB7-BAFC-D506EC776E88}" dt="2022-11-07T22:08:06.081" v="4851" actId="2696"/>
        <pc:sldMkLst>
          <pc:docMk/>
          <pc:sldMk cId="2205367952" sldId="2147478802"/>
        </pc:sldMkLst>
        <pc:spChg chg="mod">
          <ac:chgData name="Taylor Southwick" userId="9aacc110-29ef-4cb5-bc58-2d52624a43d7" providerId="ADAL" clId="{71E47628-D2A8-4CB7-BAFC-D506EC776E88}" dt="2022-11-07T22:08:01.659" v="4850" actId="20577"/>
          <ac:spMkLst>
            <pc:docMk/>
            <pc:sldMk cId="2205367952" sldId="2147478802"/>
            <ac:spMk id="2" creationId="{D3867926-EA7A-2BC7-D587-AD80D5F37382}"/>
          </ac:spMkLst>
        </pc:spChg>
      </pc:sldChg>
    </pc:docChg>
  </pc:docChgLst>
  <pc:docChgLst>
    <pc:chgData name="Mike Rousos" userId="30f78ca4-511b-4325-b6d5-34b1dec07fce" providerId="ADAL" clId="{BEE867D5-DC7E-4583-8984-DB7B6C58C85C}"/>
    <pc:docChg chg="undo redo custSel addSld delSld modSld sldOrd addSection modSection">
      <pc:chgData name="Mike Rousos" userId="30f78ca4-511b-4325-b6d5-34b1dec07fce" providerId="ADAL" clId="{BEE867D5-DC7E-4583-8984-DB7B6C58C85C}" dt="2022-11-09T23:10:36.630" v="4014" actId="403"/>
      <pc:docMkLst>
        <pc:docMk/>
      </pc:docMkLst>
      <pc:sldChg chg="modSp mod modShow">
        <pc:chgData name="Mike Rousos" userId="30f78ca4-511b-4325-b6d5-34b1dec07fce" providerId="ADAL" clId="{BEE867D5-DC7E-4583-8984-DB7B6C58C85C}" dt="2022-11-07T17:07:58.441" v="3155" actId="729"/>
        <pc:sldMkLst>
          <pc:docMk/>
          <pc:sldMk cId="1461452647" sldId="259"/>
        </pc:sldMkLst>
        <pc:spChg chg="mod">
          <ac:chgData name="Mike Rousos" userId="30f78ca4-511b-4325-b6d5-34b1dec07fce" providerId="ADAL" clId="{BEE867D5-DC7E-4583-8984-DB7B6C58C85C}" dt="2022-11-03T17:08:08.610" v="343"/>
          <ac:spMkLst>
            <pc:docMk/>
            <pc:sldMk cId="1461452647" sldId="259"/>
            <ac:spMk id="2" creationId="{3BAAB7E9-3A54-F7B1-06D4-5F612062B2DE}"/>
          </ac:spMkLst>
        </pc:spChg>
        <pc:spChg chg="mod">
          <ac:chgData name="Mike Rousos" userId="30f78ca4-511b-4325-b6d5-34b1dec07fce" providerId="ADAL" clId="{BEE867D5-DC7E-4583-8984-DB7B6C58C85C}" dt="2022-11-03T18:49:20.621" v="2182" actId="403"/>
          <ac:spMkLst>
            <pc:docMk/>
            <pc:sldMk cId="1461452647" sldId="259"/>
            <ac:spMk id="3" creationId="{4F8D0983-FB25-9C90-563F-33B9493A9FAC}"/>
          </ac:spMkLst>
        </pc:spChg>
        <pc:spChg chg="mod">
          <ac:chgData name="Mike Rousos" userId="30f78ca4-511b-4325-b6d5-34b1dec07fce" providerId="ADAL" clId="{BEE867D5-DC7E-4583-8984-DB7B6C58C85C}" dt="2022-11-03T18:49:33.731" v="2187" actId="255"/>
          <ac:spMkLst>
            <pc:docMk/>
            <pc:sldMk cId="1461452647" sldId="259"/>
            <ac:spMk id="4" creationId="{0576AE46-BFFD-0145-8E28-7147FFC73B4A}"/>
          </ac:spMkLst>
        </pc:spChg>
      </pc:sldChg>
      <pc:sldChg chg="modSp mod">
        <pc:chgData name="Mike Rousos" userId="30f78ca4-511b-4325-b6d5-34b1dec07fce" providerId="ADAL" clId="{BEE867D5-DC7E-4583-8984-DB7B6C58C85C}" dt="2022-11-01T19:21:43.725" v="53" actId="20577"/>
        <pc:sldMkLst>
          <pc:docMk/>
          <pc:sldMk cId="448018491" sldId="265"/>
        </pc:sldMkLst>
        <pc:spChg chg="mod">
          <ac:chgData name="Mike Rousos" userId="30f78ca4-511b-4325-b6d5-34b1dec07fce" providerId="ADAL" clId="{BEE867D5-DC7E-4583-8984-DB7B6C58C85C}" dt="2022-11-01T19:21:43.725" v="53" actId="20577"/>
          <ac:spMkLst>
            <pc:docMk/>
            <pc:sldMk cId="448018491" sldId="265"/>
            <ac:spMk id="2" creationId="{256BB20A-49C9-FD36-2105-A386C3F9FA85}"/>
          </ac:spMkLst>
        </pc:spChg>
      </pc:sldChg>
      <pc:sldChg chg="modSp mod modNotesTx">
        <pc:chgData name="Mike Rousos" userId="30f78ca4-511b-4325-b6d5-34b1dec07fce" providerId="ADAL" clId="{BEE867D5-DC7E-4583-8984-DB7B6C58C85C}" dt="2022-11-03T17:03:26.019" v="257" actId="20577"/>
        <pc:sldMkLst>
          <pc:docMk/>
          <pc:sldMk cId="2176449931" sldId="267"/>
        </pc:sldMkLst>
        <pc:spChg chg="mod">
          <ac:chgData name="Mike Rousos" userId="30f78ca4-511b-4325-b6d5-34b1dec07fce" providerId="ADAL" clId="{BEE867D5-DC7E-4583-8984-DB7B6C58C85C}" dt="2022-11-03T17:02:56.750" v="80" actId="20577"/>
          <ac:spMkLst>
            <pc:docMk/>
            <pc:sldMk cId="2176449931" sldId="267"/>
            <ac:spMk id="3" creationId="{0A8E0072-F383-D287-F6BE-296479C9CF20}"/>
          </ac:spMkLst>
        </pc:spChg>
      </pc:sldChg>
      <pc:sldChg chg="addSp delSp modSp add mod">
        <pc:chgData name="Mike Rousos" userId="30f78ca4-511b-4325-b6d5-34b1dec07fce" providerId="ADAL" clId="{BEE867D5-DC7E-4583-8984-DB7B6C58C85C}" dt="2022-11-07T23:13:25.248" v="3953" actId="6549"/>
        <pc:sldMkLst>
          <pc:docMk/>
          <pc:sldMk cId="3000014819" sldId="2147478767"/>
        </pc:sldMkLst>
        <pc:spChg chg="mod">
          <ac:chgData name="Mike Rousos" userId="30f78ca4-511b-4325-b6d5-34b1dec07fce" providerId="ADAL" clId="{BEE867D5-DC7E-4583-8984-DB7B6C58C85C}" dt="2022-11-03T17:07:20.440" v="309" actId="20577"/>
          <ac:spMkLst>
            <pc:docMk/>
            <pc:sldMk cId="3000014819" sldId="2147478767"/>
            <ac:spMk id="2" creationId="{39848AF0-3BAE-F08E-29EA-EDC5F419CDB0}"/>
          </ac:spMkLst>
        </pc:spChg>
        <pc:spChg chg="del">
          <ac:chgData name="Mike Rousos" userId="30f78ca4-511b-4325-b6d5-34b1dec07fce" providerId="ADAL" clId="{BEE867D5-DC7E-4583-8984-DB7B6C58C85C}" dt="2022-11-03T18:41:51.568" v="1914" actId="1032"/>
          <ac:spMkLst>
            <pc:docMk/>
            <pc:sldMk cId="3000014819" sldId="2147478767"/>
            <ac:spMk id="3" creationId="{0A8E0072-F383-D287-F6BE-296479C9CF20}"/>
          </ac:spMkLst>
        </pc:spChg>
        <pc:spChg chg="add mod">
          <ac:chgData name="Mike Rousos" userId="30f78ca4-511b-4325-b6d5-34b1dec07fce" providerId="ADAL" clId="{BEE867D5-DC7E-4583-8984-DB7B6C58C85C}" dt="2022-11-07T23:13:25.248" v="3953" actId="6549"/>
          <ac:spMkLst>
            <pc:docMk/>
            <pc:sldMk cId="3000014819" sldId="2147478767"/>
            <ac:spMk id="6" creationId="{F748D1D4-219E-B9DD-A9A1-0E22F46F6CE8}"/>
          </ac:spMkLst>
        </pc:spChg>
        <pc:graphicFrameChg chg="add mod ord modGraphic">
          <ac:chgData name="Mike Rousos" userId="30f78ca4-511b-4325-b6d5-34b1dec07fce" providerId="ADAL" clId="{BEE867D5-DC7E-4583-8984-DB7B6C58C85C}" dt="2022-11-03T18:53:10.602" v="2651" actId="167"/>
          <ac:graphicFrameMkLst>
            <pc:docMk/>
            <pc:sldMk cId="3000014819" sldId="2147478767"/>
            <ac:graphicFrameMk id="4" creationId="{2ABFE0FE-EB12-73E9-292F-2F4CDA138BF9}"/>
          </ac:graphicFrameMkLst>
        </pc:graphicFrameChg>
        <pc:graphicFrameChg chg="add mod ord">
          <ac:chgData name="Mike Rousos" userId="30f78ca4-511b-4325-b6d5-34b1dec07fce" providerId="ADAL" clId="{BEE867D5-DC7E-4583-8984-DB7B6C58C85C}" dt="2022-11-03T18:53:03.148" v="2649" actId="167"/>
          <ac:graphicFrameMkLst>
            <pc:docMk/>
            <pc:sldMk cId="3000014819" sldId="2147478767"/>
            <ac:graphicFrameMk id="5" creationId="{02871218-0D17-917C-EBF4-8C2A3E45FC3B}"/>
          </ac:graphicFrameMkLst>
        </pc:graphicFrameChg>
      </pc:sldChg>
      <pc:sldChg chg="modSp add del mod">
        <pc:chgData name="Mike Rousos" userId="30f78ca4-511b-4325-b6d5-34b1dec07fce" providerId="ADAL" clId="{BEE867D5-DC7E-4583-8984-DB7B6C58C85C}" dt="2022-11-03T17:08:14.321" v="344" actId="47"/>
        <pc:sldMkLst>
          <pc:docMk/>
          <pc:sldMk cId="1441459317" sldId="2147478768"/>
        </pc:sldMkLst>
        <pc:spChg chg="mod">
          <ac:chgData name="Mike Rousos" userId="30f78ca4-511b-4325-b6d5-34b1dec07fce" providerId="ADAL" clId="{BEE867D5-DC7E-4583-8984-DB7B6C58C85C}" dt="2022-11-03T17:08:06.894" v="342" actId="21"/>
          <ac:spMkLst>
            <pc:docMk/>
            <pc:sldMk cId="1441459317" sldId="2147478768"/>
            <ac:spMk id="2" creationId="{39848AF0-3BAE-F08E-29EA-EDC5F419CDB0}"/>
          </ac:spMkLst>
        </pc:spChg>
      </pc:sldChg>
      <pc:sldChg chg="addSp delSp modSp add mod ord modNotesTx">
        <pc:chgData name="Mike Rousos" userId="30f78ca4-511b-4325-b6d5-34b1dec07fce" providerId="ADAL" clId="{BEE867D5-DC7E-4583-8984-DB7B6C58C85C}" dt="2022-11-07T23:15:04.913" v="3996" actId="14100"/>
        <pc:sldMkLst>
          <pc:docMk/>
          <pc:sldMk cId="757442979" sldId="2147478769"/>
        </pc:sldMkLst>
        <pc:spChg chg="mod">
          <ac:chgData name="Mike Rousos" userId="30f78ca4-511b-4325-b6d5-34b1dec07fce" providerId="ADAL" clId="{BEE867D5-DC7E-4583-8984-DB7B6C58C85C}" dt="2022-11-03T20:22:42.623" v="2688" actId="20577"/>
          <ac:spMkLst>
            <pc:docMk/>
            <pc:sldMk cId="757442979" sldId="2147478769"/>
            <ac:spMk id="2" creationId="{3BAAB7E9-3A54-F7B1-06D4-5F612062B2DE}"/>
          </ac:spMkLst>
        </pc:spChg>
        <pc:spChg chg="del mod">
          <ac:chgData name="Mike Rousos" userId="30f78ca4-511b-4325-b6d5-34b1dec07fce" providerId="ADAL" clId="{BEE867D5-DC7E-4583-8984-DB7B6C58C85C}" dt="2022-11-07T17:20:32.711" v="3485" actId="478"/>
          <ac:spMkLst>
            <pc:docMk/>
            <pc:sldMk cId="757442979" sldId="2147478769"/>
            <ac:spMk id="3" creationId="{4F8D0983-FB25-9C90-563F-33B9493A9FAC}"/>
          </ac:spMkLst>
        </pc:spChg>
        <pc:spChg chg="add del mod">
          <ac:chgData name="Mike Rousos" userId="30f78ca4-511b-4325-b6d5-34b1dec07fce" providerId="ADAL" clId="{BEE867D5-DC7E-4583-8984-DB7B6C58C85C}" dt="2022-11-07T23:15:04.913" v="3996" actId="14100"/>
          <ac:spMkLst>
            <pc:docMk/>
            <pc:sldMk cId="757442979" sldId="2147478769"/>
            <ac:spMk id="4" creationId="{0576AE46-BFFD-0145-8E28-7147FFC73B4A}"/>
          </ac:spMkLst>
        </pc:spChg>
        <pc:spChg chg="add del mod">
          <ac:chgData name="Mike Rousos" userId="30f78ca4-511b-4325-b6d5-34b1dec07fce" providerId="ADAL" clId="{BEE867D5-DC7E-4583-8984-DB7B6C58C85C}" dt="2022-11-07T17:20:36.227" v="3486" actId="478"/>
          <ac:spMkLst>
            <pc:docMk/>
            <pc:sldMk cId="757442979" sldId="2147478769"/>
            <ac:spMk id="6" creationId="{9360B3A9-9647-3DC6-041F-741CBBCC4376}"/>
          </ac:spMkLst>
        </pc:spChg>
        <pc:spChg chg="add del mod">
          <ac:chgData name="Mike Rousos" userId="30f78ca4-511b-4325-b6d5-34b1dec07fce" providerId="ADAL" clId="{BEE867D5-DC7E-4583-8984-DB7B6C58C85C}" dt="2022-11-07T17:24:49.640" v="3696" actId="478"/>
          <ac:spMkLst>
            <pc:docMk/>
            <pc:sldMk cId="757442979" sldId="2147478769"/>
            <ac:spMk id="8" creationId="{1C306489-F11B-305D-8C6A-0FC10B492FEB}"/>
          </ac:spMkLst>
        </pc:spChg>
        <pc:picChg chg="add mod modCrop">
          <ac:chgData name="Mike Rousos" userId="30f78ca4-511b-4325-b6d5-34b1dec07fce" providerId="ADAL" clId="{BEE867D5-DC7E-4583-8984-DB7B6C58C85C}" dt="2022-11-07T17:29:16.486" v="3755" actId="14100"/>
          <ac:picMkLst>
            <pc:docMk/>
            <pc:sldMk cId="757442979" sldId="2147478769"/>
            <ac:picMk id="10" creationId="{FBFF16D9-B0F9-8DD2-14A4-1B6CEDCEC8C8}"/>
          </ac:picMkLst>
        </pc:picChg>
        <pc:picChg chg="add del mod">
          <ac:chgData name="Mike Rousos" userId="30f78ca4-511b-4325-b6d5-34b1dec07fce" providerId="ADAL" clId="{BEE867D5-DC7E-4583-8984-DB7B6C58C85C}" dt="2022-11-07T17:25:09.938" v="3707" actId="478"/>
          <ac:picMkLst>
            <pc:docMk/>
            <pc:sldMk cId="757442979" sldId="2147478769"/>
            <ac:picMk id="1026" creationId="{03B5C0F8-BD1C-0A85-D7EA-7A33FACDF009}"/>
          </ac:picMkLst>
        </pc:picChg>
        <pc:picChg chg="add mod">
          <ac:chgData name="Mike Rousos" userId="30f78ca4-511b-4325-b6d5-34b1dec07fce" providerId="ADAL" clId="{BEE867D5-DC7E-4583-8984-DB7B6C58C85C}" dt="2022-11-07T17:28:10.856" v="3731" actId="732"/>
          <ac:picMkLst>
            <pc:docMk/>
            <pc:sldMk cId="757442979" sldId="2147478769"/>
            <ac:picMk id="1028" creationId="{2069849C-56B6-655A-52A6-32CE61C4C29C}"/>
          </ac:picMkLst>
        </pc:picChg>
      </pc:sldChg>
      <pc:sldChg chg="modSp add mod modAnim modNotesTx">
        <pc:chgData name="Mike Rousos" userId="30f78ca4-511b-4325-b6d5-34b1dec07fce" providerId="ADAL" clId="{BEE867D5-DC7E-4583-8984-DB7B6C58C85C}" dt="2022-11-09T23:09:43.494" v="4006" actId="20577"/>
        <pc:sldMkLst>
          <pc:docMk/>
          <pc:sldMk cId="3380475374" sldId="2147478770"/>
        </pc:sldMkLst>
        <pc:spChg chg="mod">
          <ac:chgData name="Mike Rousos" userId="30f78ca4-511b-4325-b6d5-34b1dec07fce" providerId="ADAL" clId="{BEE867D5-DC7E-4583-8984-DB7B6C58C85C}" dt="2022-11-03T17:13:04.147" v="391" actId="20577"/>
          <ac:spMkLst>
            <pc:docMk/>
            <pc:sldMk cId="3380475374" sldId="2147478770"/>
            <ac:spMk id="2" creationId="{39848AF0-3BAE-F08E-29EA-EDC5F419CDB0}"/>
          </ac:spMkLst>
        </pc:spChg>
        <pc:spChg chg="mod">
          <ac:chgData name="Mike Rousos" userId="30f78ca4-511b-4325-b6d5-34b1dec07fce" providerId="ADAL" clId="{BEE867D5-DC7E-4583-8984-DB7B6C58C85C}" dt="2022-11-09T23:09:42.016" v="4005" actId="20577"/>
          <ac:spMkLst>
            <pc:docMk/>
            <pc:sldMk cId="3380475374" sldId="2147478770"/>
            <ac:spMk id="3" creationId="{0A8E0072-F383-D287-F6BE-296479C9CF20}"/>
          </ac:spMkLst>
        </pc:spChg>
      </pc:sldChg>
      <pc:sldChg chg="addSp delSp modSp add mod ord modShow">
        <pc:chgData name="Mike Rousos" userId="30f78ca4-511b-4325-b6d5-34b1dec07fce" providerId="ADAL" clId="{BEE867D5-DC7E-4583-8984-DB7B6C58C85C}" dt="2022-11-03T20:22:07.667" v="2653" actId="729"/>
        <pc:sldMkLst>
          <pc:docMk/>
          <pc:sldMk cId="3144124446" sldId="2147478771"/>
        </pc:sldMkLst>
        <pc:spChg chg="del">
          <ac:chgData name="Mike Rousos" userId="30f78ca4-511b-4325-b6d5-34b1dec07fce" providerId="ADAL" clId="{BEE867D5-DC7E-4583-8984-DB7B6C58C85C}" dt="2022-11-03T17:15:12.126" v="433" actId="478"/>
          <ac:spMkLst>
            <pc:docMk/>
            <pc:sldMk cId="3144124446" sldId="2147478771"/>
            <ac:spMk id="2" creationId="{D5AD9F96-E6A0-8496-B903-9127931EE9B6}"/>
          </ac:spMkLst>
        </pc:spChg>
        <pc:spChg chg="mod">
          <ac:chgData name="Mike Rousos" userId="30f78ca4-511b-4325-b6d5-34b1dec07fce" providerId="ADAL" clId="{BEE867D5-DC7E-4583-8984-DB7B6C58C85C}" dt="2022-11-03T17:15:24.287" v="437" actId="14100"/>
          <ac:spMkLst>
            <pc:docMk/>
            <pc:sldMk cId="3144124446" sldId="2147478771"/>
            <ac:spMk id="3" creationId="{3DD5B427-D742-308D-4BDD-EB2ECF23B26C}"/>
          </ac:spMkLst>
        </pc:spChg>
        <pc:spChg chg="del">
          <ac:chgData name="Mike Rousos" userId="30f78ca4-511b-4325-b6d5-34b1dec07fce" providerId="ADAL" clId="{BEE867D5-DC7E-4583-8984-DB7B6C58C85C}" dt="2022-11-03T17:20:40.563" v="438" actId="931"/>
          <ac:spMkLst>
            <pc:docMk/>
            <pc:sldMk cId="3144124446" sldId="2147478771"/>
            <ac:spMk id="4" creationId="{F3DEBAA1-ED1B-3DF6-EB82-3989B81737A5}"/>
          </ac:spMkLst>
        </pc:spChg>
        <pc:picChg chg="add mod modCrop">
          <ac:chgData name="Mike Rousos" userId="30f78ca4-511b-4325-b6d5-34b1dec07fce" providerId="ADAL" clId="{BEE867D5-DC7E-4583-8984-DB7B6C58C85C}" dt="2022-11-03T17:22:32.057" v="456" actId="1076"/>
          <ac:picMkLst>
            <pc:docMk/>
            <pc:sldMk cId="3144124446" sldId="2147478771"/>
            <ac:picMk id="6" creationId="{91B5FBC6-50CF-9D29-F2CC-8286CB799EE7}"/>
          </ac:picMkLst>
        </pc:picChg>
      </pc:sldChg>
      <pc:sldChg chg="addSp delSp modSp add del mod">
        <pc:chgData name="Mike Rousos" userId="30f78ca4-511b-4325-b6d5-34b1dec07fce" providerId="ADAL" clId="{BEE867D5-DC7E-4583-8984-DB7B6C58C85C}" dt="2022-11-03T18:26:53.858" v="1407" actId="47"/>
        <pc:sldMkLst>
          <pc:docMk/>
          <pc:sldMk cId="1531022586" sldId="2147478772"/>
        </pc:sldMkLst>
        <pc:spChg chg="mod">
          <ac:chgData name="Mike Rousos" userId="30f78ca4-511b-4325-b6d5-34b1dec07fce" providerId="ADAL" clId="{BEE867D5-DC7E-4583-8984-DB7B6C58C85C}" dt="2022-11-03T17:24:31.661" v="479" actId="20577"/>
          <ac:spMkLst>
            <pc:docMk/>
            <pc:sldMk cId="1531022586" sldId="2147478772"/>
            <ac:spMk id="2" creationId="{39848AF0-3BAE-F08E-29EA-EDC5F419CDB0}"/>
          </ac:spMkLst>
        </pc:spChg>
        <pc:spChg chg="del">
          <ac:chgData name="Mike Rousos" userId="30f78ca4-511b-4325-b6d5-34b1dec07fce" providerId="ADAL" clId="{BEE867D5-DC7E-4583-8984-DB7B6C58C85C}" dt="2022-11-03T18:19:00.380" v="951" actId="1032"/>
          <ac:spMkLst>
            <pc:docMk/>
            <pc:sldMk cId="1531022586" sldId="2147478772"/>
            <ac:spMk id="3" creationId="{0A8E0072-F383-D287-F6BE-296479C9CF20}"/>
          </ac:spMkLst>
        </pc:spChg>
        <pc:graphicFrameChg chg="add mod modGraphic">
          <ac:chgData name="Mike Rousos" userId="30f78ca4-511b-4325-b6d5-34b1dec07fce" providerId="ADAL" clId="{BEE867D5-DC7E-4583-8984-DB7B6C58C85C}" dt="2022-11-03T18:20:00.294" v="1024" actId="20577"/>
          <ac:graphicFrameMkLst>
            <pc:docMk/>
            <pc:sldMk cId="1531022586" sldId="2147478772"/>
            <ac:graphicFrameMk id="4" creationId="{4F1BC359-84DD-22CE-6122-DED4D51129A2}"/>
          </ac:graphicFrameMkLst>
        </pc:graphicFrameChg>
      </pc:sldChg>
      <pc:sldChg chg="modSp add del mod">
        <pc:chgData name="Mike Rousos" userId="30f78ca4-511b-4325-b6d5-34b1dec07fce" providerId="ADAL" clId="{BEE867D5-DC7E-4583-8984-DB7B6C58C85C}" dt="2022-11-03T18:27:59.148" v="1417" actId="2696"/>
        <pc:sldMkLst>
          <pc:docMk/>
          <pc:sldMk cId="918904063" sldId="2147478773"/>
        </pc:sldMkLst>
        <pc:spChg chg="mod">
          <ac:chgData name="Mike Rousos" userId="30f78ca4-511b-4325-b6d5-34b1dec07fce" providerId="ADAL" clId="{BEE867D5-DC7E-4583-8984-DB7B6C58C85C}" dt="2022-11-03T17:24:40.832" v="493" actId="20577"/>
          <ac:spMkLst>
            <pc:docMk/>
            <pc:sldMk cId="918904063" sldId="2147478773"/>
            <ac:spMk id="2" creationId="{39848AF0-3BAE-F08E-29EA-EDC5F419CDB0}"/>
          </ac:spMkLst>
        </pc:spChg>
      </pc:sldChg>
      <pc:sldChg chg="addSp delSp modSp add mod">
        <pc:chgData name="Mike Rousos" userId="30f78ca4-511b-4325-b6d5-34b1dec07fce" providerId="ADAL" clId="{BEE867D5-DC7E-4583-8984-DB7B6C58C85C}" dt="2022-11-09T23:09:24.112" v="4002" actId="403"/>
        <pc:sldMkLst>
          <pc:docMk/>
          <pc:sldMk cId="1202169306" sldId="2147478774"/>
        </pc:sldMkLst>
        <pc:spChg chg="add del mod">
          <ac:chgData name="Mike Rousos" userId="30f78ca4-511b-4325-b6d5-34b1dec07fce" providerId="ADAL" clId="{BEE867D5-DC7E-4583-8984-DB7B6C58C85C}" dt="2022-11-03T18:25:00.258" v="1354" actId="478"/>
          <ac:spMkLst>
            <pc:docMk/>
            <pc:sldMk cId="1202169306" sldId="2147478774"/>
            <ac:spMk id="3" creationId="{9D284190-A781-B0D3-089B-71127390251A}"/>
          </ac:spMkLst>
        </pc:spChg>
        <pc:spChg chg="add del mod">
          <ac:chgData name="Mike Rousos" userId="30f78ca4-511b-4325-b6d5-34b1dec07fce" providerId="ADAL" clId="{BEE867D5-DC7E-4583-8984-DB7B6C58C85C}" dt="2022-11-03T18:27:14.540" v="1412"/>
          <ac:spMkLst>
            <pc:docMk/>
            <pc:sldMk cId="1202169306" sldId="2147478774"/>
            <ac:spMk id="5" creationId="{E078DAC1-F0B3-91BA-8652-59C69CA0EFE2}"/>
          </ac:spMkLst>
        </pc:spChg>
        <pc:graphicFrameChg chg="mod modGraphic">
          <ac:chgData name="Mike Rousos" userId="30f78ca4-511b-4325-b6d5-34b1dec07fce" providerId="ADAL" clId="{BEE867D5-DC7E-4583-8984-DB7B6C58C85C}" dt="2022-11-09T23:09:24.112" v="4002" actId="403"/>
          <ac:graphicFrameMkLst>
            <pc:docMk/>
            <pc:sldMk cId="1202169306" sldId="2147478774"/>
            <ac:graphicFrameMk id="4" creationId="{4F1BC359-84DD-22CE-6122-DED4D51129A2}"/>
          </ac:graphicFrameMkLst>
        </pc:graphicFrameChg>
      </pc:sldChg>
      <pc:sldChg chg="modSp add mod modNotesTx">
        <pc:chgData name="Mike Rousos" userId="30f78ca4-511b-4325-b6d5-34b1dec07fce" providerId="ADAL" clId="{BEE867D5-DC7E-4583-8984-DB7B6C58C85C}" dt="2022-11-09T23:10:36.630" v="4014" actId="403"/>
        <pc:sldMkLst>
          <pc:docMk/>
          <pc:sldMk cId="119037433" sldId="2147478775"/>
        </pc:sldMkLst>
        <pc:spChg chg="mod">
          <ac:chgData name="Mike Rousos" userId="30f78ca4-511b-4325-b6d5-34b1dec07fce" providerId="ADAL" clId="{BEE867D5-DC7E-4583-8984-DB7B6C58C85C}" dt="2022-11-07T23:01:25.171" v="3939" actId="20577"/>
          <ac:spMkLst>
            <pc:docMk/>
            <pc:sldMk cId="119037433" sldId="2147478775"/>
            <ac:spMk id="5" creationId="{E078DAC1-F0B3-91BA-8652-59C69CA0EFE2}"/>
          </ac:spMkLst>
        </pc:spChg>
        <pc:graphicFrameChg chg="modGraphic">
          <ac:chgData name="Mike Rousos" userId="30f78ca4-511b-4325-b6d5-34b1dec07fce" providerId="ADAL" clId="{BEE867D5-DC7E-4583-8984-DB7B6C58C85C}" dt="2022-11-09T23:10:36.630" v="4014" actId="403"/>
          <ac:graphicFrameMkLst>
            <pc:docMk/>
            <pc:sldMk cId="119037433" sldId="2147478775"/>
            <ac:graphicFrameMk id="4" creationId="{4F1BC359-84DD-22CE-6122-DED4D51129A2}"/>
          </ac:graphicFrameMkLst>
        </pc:graphicFrameChg>
      </pc:sldChg>
      <pc:sldChg chg="modSp add mod ord">
        <pc:chgData name="Mike Rousos" userId="30f78ca4-511b-4325-b6d5-34b1dec07fce" providerId="ADAL" clId="{BEE867D5-DC7E-4583-8984-DB7B6C58C85C}" dt="2022-11-09T23:09:52.658" v="4008" actId="403"/>
        <pc:sldMkLst>
          <pc:docMk/>
          <pc:sldMk cId="3551601288" sldId="2147478776"/>
        </pc:sldMkLst>
        <pc:spChg chg="mod">
          <ac:chgData name="Mike Rousos" userId="30f78ca4-511b-4325-b6d5-34b1dec07fce" providerId="ADAL" clId="{BEE867D5-DC7E-4583-8984-DB7B6C58C85C}" dt="2022-11-03T18:27:52.030" v="1416"/>
          <ac:spMkLst>
            <pc:docMk/>
            <pc:sldMk cId="3551601288" sldId="2147478776"/>
            <ac:spMk id="2" creationId="{39848AF0-3BAE-F08E-29EA-EDC5F419CDB0}"/>
          </ac:spMkLst>
        </pc:spChg>
        <pc:graphicFrameChg chg="modGraphic">
          <ac:chgData name="Mike Rousos" userId="30f78ca4-511b-4325-b6d5-34b1dec07fce" providerId="ADAL" clId="{BEE867D5-DC7E-4583-8984-DB7B6C58C85C}" dt="2022-11-09T23:09:52.658" v="4008" actId="403"/>
          <ac:graphicFrameMkLst>
            <pc:docMk/>
            <pc:sldMk cId="3551601288" sldId="2147478776"/>
            <ac:graphicFrameMk id="4" creationId="{4F1BC359-84DD-22CE-6122-DED4D51129A2}"/>
          </ac:graphicFrameMkLst>
        </pc:graphicFrameChg>
      </pc:sldChg>
      <pc:sldChg chg="addSp modSp add mod modNotesTx">
        <pc:chgData name="Mike Rousos" userId="30f78ca4-511b-4325-b6d5-34b1dec07fce" providerId="ADAL" clId="{BEE867D5-DC7E-4583-8984-DB7B6C58C85C}" dt="2022-11-09T23:10:14.162" v="4012" actId="403"/>
        <pc:sldMkLst>
          <pc:docMk/>
          <pc:sldMk cId="3023364077" sldId="2147478777"/>
        </pc:sldMkLst>
        <pc:spChg chg="add mod">
          <ac:chgData name="Mike Rousos" userId="30f78ca4-511b-4325-b6d5-34b1dec07fce" providerId="ADAL" clId="{BEE867D5-DC7E-4583-8984-DB7B6C58C85C}" dt="2022-11-07T23:01:37.510" v="3949" actId="20577"/>
          <ac:spMkLst>
            <pc:docMk/>
            <pc:sldMk cId="3023364077" sldId="2147478777"/>
            <ac:spMk id="3" creationId="{C77A2485-B415-EB13-BD04-BBC72F8F57D0}"/>
          </ac:spMkLst>
        </pc:spChg>
        <pc:graphicFrameChg chg="mod modGraphic">
          <ac:chgData name="Mike Rousos" userId="30f78ca4-511b-4325-b6d5-34b1dec07fce" providerId="ADAL" clId="{BEE867D5-DC7E-4583-8984-DB7B6C58C85C}" dt="2022-11-09T23:10:14.162" v="4012" actId="403"/>
          <ac:graphicFrameMkLst>
            <pc:docMk/>
            <pc:sldMk cId="3023364077" sldId="2147478777"/>
            <ac:graphicFrameMk id="4" creationId="{4F1BC359-84DD-22CE-6122-DED4D51129A2}"/>
          </ac:graphicFrameMkLst>
        </pc:graphicFrameChg>
      </pc:sldChg>
      <pc:sldChg chg="modSp">
        <pc:chgData name="Mike Rousos" userId="30f78ca4-511b-4325-b6d5-34b1dec07fce" providerId="ADAL" clId="{BEE867D5-DC7E-4583-8984-DB7B6C58C85C}" dt="2022-11-07T23:14:19.687" v="3986" actId="20577"/>
        <pc:sldMkLst>
          <pc:docMk/>
          <pc:sldMk cId="3252598898" sldId="2147478778"/>
        </pc:sldMkLst>
        <pc:spChg chg="mod">
          <ac:chgData name="Mike Rousos" userId="30f78ca4-511b-4325-b6d5-34b1dec07fce" providerId="ADAL" clId="{BEE867D5-DC7E-4583-8984-DB7B6C58C85C}" dt="2022-11-07T23:14:19.687" v="3986" actId="20577"/>
          <ac:spMkLst>
            <pc:docMk/>
            <pc:sldMk cId="3252598898" sldId="2147478778"/>
            <ac:spMk id="3" creationId="{1458BA44-F091-B3A1-AA80-A467C30F87D2}"/>
          </ac:spMkLst>
        </pc:spChg>
      </pc:sldChg>
      <pc:sldChg chg="add del">
        <pc:chgData name="Mike Rousos" userId="30f78ca4-511b-4325-b6d5-34b1dec07fce" providerId="ADAL" clId="{BEE867D5-DC7E-4583-8984-DB7B6C58C85C}" dt="2022-11-07T18:58:42.630" v="3932" actId="47"/>
        <pc:sldMkLst>
          <pc:docMk/>
          <pc:sldMk cId="2439582461" sldId="2147478782"/>
        </pc:sldMkLst>
      </pc:sldChg>
      <pc:sldChg chg="addSp modSp add mod ord">
        <pc:chgData name="Mike Rousos" userId="30f78ca4-511b-4325-b6d5-34b1dec07fce" providerId="ADAL" clId="{BEE867D5-DC7E-4583-8984-DB7B6C58C85C}" dt="2022-11-07T23:15:12.764" v="4000" actId="27636"/>
        <pc:sldMkLst>
          <pc:docMk/>
          <pc:sldMk cId="4162916613" sldId="2147478792"/>
        </pc:sldMkLst>
        <pc:spChg chg="mod">
          <ac:chgData name="Mike Rousos" userId="30f78ca4-511b-4325-b6d5-34b1dec07fce" providerId="ADAL" clId="{BEE867D5-DC7E-4583-8984-DB7B6C58C85C}" dt="2022-11-07T23:15:12.764" v="4000" actId="27636"/>
          <ac:spMkLst>
            <pc:docMk/>
            <pc:sldMk cId="4162916613" sldId="2147478792"/>
            <ac:spMk id="4" creationId="{0576AE46-BFFD-0145-8E28-7147FFC73B4A}"/>
          </ac:spMkLst>
        </pc:spChg>
        <pc:picChg chg="add mod">
          <ac:chgData name="Mike Rousos" userId="30f78ca4-511b-4325-b6d5-34b1dec07fce" providerId="ADAL" clId="{BEE867D5-DC7E-4583-8984-DB7B6C58C85C}" dt="2022-11-07T17:30:00.112" v="3775" actId="14100"/>
          <ac:picMkLst>
            <pc:docMk/>
            <pc:sldMk cId="4162916613" sldId="2147478792"/>
            <ac:picMk id="3" creationId="{1CB0DB0B-43FD-496E-2B1A-5FD6E9E612A1}"/>
          </ac:picMkLst>
        </pc:picChg>
        <pc:picChg chg="mod">
          <ac:chgData name="Mike Rousos" userId="30f78ca4-511b-4325-b6d5-34b1dec07fce" providerId="ADAL" clId="{BEE867D5-DC7E-4583-8984-DB7B6C58C85C}" dt="2022-11-07T18:45:50.716" v="3782" actId="732"/>
          <ac:picMkLst>
            <pc:docMk/>
            <pc:sldMk cId="4162916613" sldId="2147478792"/>
            <ac:picMk id="1026" creationId="{03B5C0F8-BD1C-0A85-D7EA-7A33FACDF009}"/>
          </ac:picMkLst>
        </pc:picChg>
      </pc:sldChg>
    </pc:docChg>
  </pc:docChgLst>
  <pc:docChgLst>
    <pc:chgData name="Olia Gavrysh" userId="12b2dfd9-427b-4797-a0d0-f921dfe4ec39" providerId="ADAL" clId="{ED70E183-6EF2-4232-B018-0ADBA30782C2}"/>
    <pc:docChg chg="custSel modSld">
      <pc:chgData name="Olia Gavrysh" userId="12b2dfd9-427b-4797-a0d0-f921dfe4ec39" providerId="ADAL" clId="{ED70E183-6EF2-4232-B018-0ADBA30782C2}" dt="2022-11-09T23:08:03.489" v="0" actId="478"/>
      <pc:docMkLst>
        <pc:docMk/>
      </pc:docMkLst>
      <pc:sldChg chg="delSp mod">
        <pc:chgData name="Olia Gavrysh" userId="12b2dfd9-427b-4797-a0d0-f921dfe4ec39" providerId="ADAL" clId="{ED70E183-6EF2-4232-B018-0ADBA30782C2}" dt="2022-11-09T23:08:03.489" v="0" actId="478"/>
        <pc:sldMkLst>
          <pc:docMk/>
          <pc:sldMk cId="2176449931" sldId="267"/>
        </pc:sldMkLst>
        <pc:spChg chg="del">
          <ac:chgData name="Olia Gavrysh" userId="12b2dfd9-427b-4797-a0d0-f921dfe4ec39" providerId="ADAL" clId="{ED70E183-6EF2-4232-B018-0ADBA30782C2}" dt="2022-11-09T23:08:03.489" v="0" actId="478"/>
          <ac:spMkLst>
            <pc:docMk/>
            <pc:sldMk cId="2176449931" sldId="267"/>
            <ac:spMk id="4" creationId="{2571D342-F5A9-E367-FFA0-243E02E21F0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2C_BDBFACFD.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D54DF-5559-41E1-A56D-BA0F37905B6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CDCF8CB-10EC-4DC9-9E31-721EBF2C0D04}">
      <dgm:prSet/>
      <dgm:spPr>
        <a:solidFill>
          <a:srgbClr val="481664"/>
        </a:solidFill>
      </dgm:spPr>
      <dgm:t>
        <a:bodyPr/>
        <a:lstStyle/>
        <a:p>
          <a:r>
            <a:rPr lang="en-US"/>
            <a:t>Different versions of .NET</a:t>
          </a:r>
        </a:p>
      </dgm:t>
    </dgm:pt>
    <dgm:pt modelId="{C93C4F0E-E750-403C-BFB9-7643005B0EAA}" type="parTrans" cxnId="{86BC49EF-B638-4160-BE85-1C017F8F3FCA}">
      <dgm:prSet/>
      <dgm:spPr/>
      <dgm:t>
        <a:bodyPr/>
        <a:lstStyle/>
        <a:p>
          <a:endParaRPr lang="en-US"/>
        </a:p>
      </dgm:t>
    </dgm:pt>
    <dgm:pt modelId="{6BCF5DFB-6B40-4809-A376-F689365EF24A}" type="sibTrans" cxnId="{86BC49EF-B638-4160-BE85-1C017F8F3FCA}">
      <dgm:prSet/>
      <dgm:spPr/>
      <dgm:t>
        <a:bodyPr/>
        <a:lstStyle/>
        <a:p>
          <a:endParaRPr lang="en-US"/>
        </a:p>
      </dgm:t>
    </dgm:pt>
    <dgm:pt modelId="{57F59D47-29DF-4403-B7A6-D497598D17BC}">
      <dgm:prSet/>
      <dgm:spPr>
        <a:solidFill>
          <a:srgbClr val="481664"/>
        </a:solidFill>
      </dgm:spPr>
      <dgm:t>
        <a:bodyPr/>
        <a:lstStyle/>
        <a:p>
          <a:r>
            <a:rPr lang="en-US"/>
            <a:t>Why upgrade?</a:t>
          </a:r>
        </a:p>
      </dgm:t>
    </dgm:pt>
    <dgm:pt modelId="{C6D167E8-41BE-4087-A9E2-68504BFA9C76}" type="parTrans" cxnId="{B68B5758-D2A7-4774-BA21-B3844503B9D6}">
      <dgm:prSet/>
      <dgm:spPr/>
      <dgm:t>
        <a:bodyPr/>
        <a:lstStyle/>
        <a:p>
          <a:endParaRPr lang="en-US"/>
        </a:p>
      </dgm:t>
    </dgm:pt>
    <dgm:pt modelId="{C4F200B8-F045-477F-B169-C6C91E378B26}" type="sibTrans" cxnId="{B68B5758-D2A7-4774-BA21-B3844503B9D6}">
      <dgm:prSet/>
      <dgm:spPr/>
      <dgm:t>
        <a:bodyPr/>
        <a:lstStyle/>
        <a:p>
          <a:endParaRPr lang="en-US"/>
        </a:p>
      </dgm:t>
    </dgm:pt>
    <dgm:pt modelId="{89578553-91D9-4AFF-B876-86FACEF1CC70}">
      <dgm:prSet/>
      <dgm:spPr>
        <a:solidFill>
          <a:srgbClr val="481664"/>
        </a:solidFill>
      </dgm:spPr>
      <dgm:t>
        <a:bodyPr/>
        <a:lstStyle/>
        <a:p>
          <a:r>
            <a:rPr lang="en-US"/>
            <a:t>Modernization path for every app type</a:t>
          </a:r>
        </a:p>
      </dgm:t>
    </dgm:pt>
    <dgm:pt modelId="{9FF74E5F-D648-4E49-A7D4-4E20EBA6ECF2}" type="parTrans" cxnId="{2C9C4D6C-9F5D-427B-9DD0-8EDA120255A4}">
      <dgm:prSet/>
      <dgm:spPr/>
      <dgm:t>
        <a:bodyPr/>
        <a:lstStyle/>
        <a:p>
          <a:endParaRPr lang="en-US"/>
        </a:p>
      </dgm:t>
    </dgm:pt>
    <dgm:pt modelId="{E7A9F578-E13F-4DA6-9994-25B2FED810C0}" type="sibTrans" cxnId="{2C9C4D6C-9F5D-427B-9DD0-8EDA120255A4}">
      <dgm:prSet/>
      <dgm:spPr/>
      <dgm:t>
        <a:bodyPr/>
        <a:lstStyle/>
        <a:p>
          <a:endParaRPr lang="en-US"/>
        </a:p>
      </dgm:t>
    </dgm:pt>
    <dgm:pt modelId="{70203C57-E2CA-4D0C-80E1-9A6420141642}">
      <dgm:prSet/>
      <dgm:spPr>
        <a:solidFill>
          <a:srgbClr val="481664"/>
        </a:solidFill>
      </dgm:spPr>
      <dgm:t>
        <a:bodyPr/>
        <a:lstStyle/>
        <a:p>
          <a:r>
            <a:rPr lang="en-US"/>
            <a:t>Deep dive into upgrade process</a:t>
          </a:r>
        </a:p>
        <a:p>
          <a:r>
            <a:rPr lang="en-US"/>
            <a:t>(on Web App example)</a:t>
          </a:r>
        </a:p>
      </dgm:t>
    </dgm:pt>
    <dgm:pt modelId="{AE4262B5-CD11-405B-AE64-652365DD8D35}" type="parTrans" cxnId="{9CE010A8-7579-4586-8A12-17B1D510E219}">
      <dgm:prSet/>
      <dgm:spPr/>
      <dgm:t>
        <a:bodyPr/>
        <a:lstStyle/>
        <a:p>
          <a:endParaRPr lang="en-US"/>
        </a:p>
      </dgm:t>
    </dgm:pt>
    <dgm:pt modelId="{AC7BE831-EE23-4B5A-871E-FDC7F6FDB4CF}" type="sibTrans" cxnId="{9CE010A8-7579-4586-8A12-17B1D510E219}">
      <dgm:prSet/>
      <dgm:spPr/>
      <dgm:t>
        <a:bodyPr/>
        <a:lstStyle/>
        <a:p>
          <a:endParaRPr lang="en-US"/>
        </a:p>
      </dgm:t>
    </dgm:pt>
    <dgm:pt modelId="{F584D47A-6053-4E3E-8376-822B5EA2FB2A}" type="pres">
      <dgm:prSet presAssocID="{62CD54DF-5559-41E1-A56D-BA0F37905B61}" presName="linearFlow" presStyleCnt="0">
        <dgm:presLayoutVars>
          <dgm:dir/>
          <dgm:resizeHandles val="exact"/>
        </dgm:presLayoutVars>
      </dgm:prSet>
      <dgm:spPr/>
    </dgm:pt>
    <dgm:pt modelId="{B6AC753D-CDCD-4020-BE04-68E714149762}" type="pres">
      <dgm:prSet presAssocID="{DCDCF8CB-10EC-4DC9-9E31-721EBF2C0D04}" presName="composite" presStyleCnt="0"/>
      <dgm:spPr/>
    </dgm:pt>
    <dgm:pt modelId="{4937F383-DAF4-496E-89B2-D363D43835B9}" type="pres">
      <dgm:prSet presAssocID="{DCDCF8CB-10EC-4DC9-9E31-721EBF2C0D04}"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ver with solid fill"/>
        </a:ext>
      </dgm:extLst>
    </dgm:pt>
    <dgm:pt modelId="{EE6B2DE3-0712-4332-B86A-A94A23D24767}" type="pres">
      <dgm:prSet presAssocID="{DCDCF8CB-10EC-4DC9-9E31-721EBF2C0D04}" presName="txShp" presStyleLbl="node1" presStyleIdx="0" presStyleCnt="4" custLinFactNeighborX="6451">
        <dgm:presLayoutVars>
          <dgm:bulletEnabled val="1"/>
        </dgm:presLayoutVars>
      </dgm:prSet>
      <dgm:spPr/>
    </dgm:pt>
    <dgm:pt modelId="{98B61952-4FE4-4B2F-96AD-F3CF77BC79D5}" type="pres">
      <dgm:prSet presAssocID="{6BCF5DFB-6B40-4809-A376-F689365EF24A}" presName="spacing" presStyleCnt="0"/>
      <dgm:spPr/>
    </dgm:pt>
    <dgm:pt modelId="{CD489E37-B1BA-4709-AFA9-E97D2706B035}" type="pres">
      <dgm:prSet presAssocID="{57F59D47-29DF-4403-B7A6-D497598D17BC}" presName="composite" presStyleCnt="0"/>
      <dgm:spPr/>
    </dgm:pt>
    <dgm:pt modelId="{03387600-6A0B-4AC8-AAB6-EAE5C97E8216}" type="pres">
      <dgm:prSet presAssocID="{57F59D47-29DF-4403-B7A6-D497598D17BC}"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ood Inventory with solid fill"/>
        </a:ext>
      </dgm:extLst>
    </dgm:pt>
    <dgm:pt modelId="{885245F1-1067-4ABB-A7BF-0EE3543C98E1}" type="pres">
      <dgm:prSet presAssocID="{57F59D47-29DF-4403-B7A6-D497598D17BC}" presName="txShp" presStyleLbl="node1" presStyleIdx="1" presStyleCnt="4" custLinFactNeighborX="6451">
        <dgm:presLayoutVars>
          <dgm:bulletEnabled val="1"/>
        </dgm:presLayoutVars>
      </dgm:prSet>
      <dgm:spPr/>
    </dgm:pt>
    <dgm:pt modelId="{BEE8BFA6-6DF6-4A6B-B669-4D85E09B52D7}" type="pres">
      <dgm:prSet presAssocID="{C4F200B8-F045-477F-B169-C6C91E378B26}" presName="spacing" presStyleCnt="0"/>
      <dgm:spPr/>
    </dgm:pt>
    <dgm:pt modelId="{58C7311D-EA76-4F74-9520-D9E1B2A38B1F}" type="pres">
      <dgm:prSet presAssocID="{89578553-91D9-4AFF-B876-86FACEF1CC70}" presName="composite" presStyleCnt="0"/>
      <dgm:spPr/>
    </dgm:pt>
    <dgm:pt modelId="{B3E4766A-54CA-4070-BE3D-BC6F3E79F7EA}" type="pres">
      <dgm:prSet presAssocID="{89578553-91D9-4AFF-B876-86FACEF1CC70}"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ipboard Checked with solid fill"/>
        </a:ext>
      </dgm:extLst>
    </dgm:pt>
    <dgm:pt modelId="{580AF79D-27EF-4821-8C0F-B4E1DF7B5461}" type="pres">
      <dgm:prSet presAssocID="{89578553-91D9-4AFF-B876-86FACEF1CC70}" presName="txShp" presStyleLbl="node1" presStyleIdx="2" presStyleCnt="4" custLinFactNeighborX="6451">
        <dgm:presLayoutVars>
          <dgm:bulletEnabled val="1"/>
        </dgm:presLayoutVars>
      </dgm:prSet>
      <dgm:spPr/>
    </dgm:pt>
    <dgm:pt modelId="{8BC7DF65-2FDF-4385-8F4B-91F805F02376}" type="pres">
      <dgm:prSet presAssocID="{E7A9F578-E13F-4DA6-9994-25B2FED810C0}" presName="spacing" presStyleCnt="0"/>
      <dgm:spPr/>
    </dgm:pt>
    <dgm:pt modelId="{B3AF37D0-F0E9-414E-AB52-3620CF80257A}" type="pres">
      <dgm:prSet presAssocID="{70203C57-E2CA-4D0C-80E1-9A6420141642}" presName="composite" presStyleCnt="0"/>
      <dgm:spPr/>
    </dgm:pt>
    <dgm:pt modelId="{038C1863-627C-44E5-AB0E-8F371D18357C}" type="pres">
      <dgm:prSet presAssocID="{70203C57-E2CA-4D0C-80E1-9A6420141642}"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orkflow with solid fill"/>
        </a:ext>
      </dgm:extLst>
    </dgm:pt>
    <dgm:pt modelId="{BB015A56-1208-4D82-AAB5-2061B9CB8EDA}" type="pres">
      <dgm:prSet presAssocID="{70203C57-E2CA-4D0C-80E1-9A6420141642}" presName="txShp" presStyleLbl="node1" presStyleIdx="3" presStyleCnt="4" custLinFactNeighborX="6451">
        <dgm:presLayoutVars>
          <dgm:bulletEnabled val="1"/>
        </dgm:presLayoutVars>
      </dgm:prSet>
      <dgm:spPr/>
    </dgm:pt>
  </dgm:ptLst>
  <dgm:cxnLst>
    <dgm:cxn modelId="{AD830535-D3B6-47D1-A1E2-911759BC5D96}" type="presOf" srcId="{89578553-91D9-4AFF-B876-86FACEF1CC70}" destId="{580AF79D-27EF-4821-8C0F-B4E1DF7B5461}" srcOrd="0" destOrd="0" presId="urn:microsoft.com/office/officeart/2005/8/layout/vList3"/>
    <dgm:cxn modelId="{C6C9905D-E8AB-493D-AADF-EF19418AC366}" type="presOf" srcId="{57F59D47-29DF-4403-B7A6-D497598D17BC}" destId="{885245F1-1067-4ABB-A7BF-0EE3543C98E1}" srcOrd="0" destOrd="0" presId="urn:microsoft.com/office/officeart/2005/8/layout/vList3"/>
    <dgm:cxn modelId="{2C9C4D6C-9F5D-427B-9DD0-8EDA120255A4}" srcId="{62CD54DF-5559-41E1-A56D-BA0F37905B61}" destId="{89578553-91D9-4AFF-B876-86FACEF1CC70}" srcOrd="2" destOrd="0" parTransId="{9FF74E5F-D648-4E49-A7D4-4E20EBA6ECF2}" sibTransId="{E7A9F578-E13F-4DA6-9994-25B2FED810C0}"/>
    <dgm:cxn modelId="{B68B5758-D2A7-4774-BA21-B3844503B9D6}" srcId="{62CD54DF-5559-41E1-A56D-BA0F37905B61}" destId="{57F59D47-29DF-4403-B7A6-D497598D17BC}" srcOrd="1" destOrd="0" parTransId="{C6D167E8-41BE-4087-A9E2-68504BFA9C76}" sibTransId="{C4F200B8-F045-477F-B169-C6C91E378B26}"/>
    <dgm:cxn modelId="{9CE010A8-7579-4586-8A12-17B1D510E219}" srcId="{62CD54DF-5559-41E1-A56D-BA0F37905B61}" destId="{70203C57-E2CA-4D0C-80E1-9A6420141642}" srcOrd="3" destOrd="0" parTransId="{AE4262B5-CD11-405B-AE64-652365DD8D35}" sibTransId="{AC7BE831-EE23-4B5A-871E-FDC7F6FDB4CF}"/>
    <dgm:cxn modelId="{62B2D5BB-59D7-474C-A809-5754950ED14E}" type="presOf" srcId="{62CD54DF-5559-41E1-A56D-BA0F37905B61}" destId="{F584D47A-6053-4E3E-8376-822B5EA2FB2A}" srcOrd="0" destOrd="0" presId="urn:microsoft.com/office/officeart/2005/8/layout/vList3"/>
    <dgm:cxn modelId="{0550B2CA-895A-442A-B23F-B73BED3373A5}" type="presOf" srcId="{DCDCF8CB-10EC-4DC9-9E31-721EBF2C0D04}" destId="{EE6B2DE3-0712-4332-B86A-A94A23D24767}" srcOrd="0" destOrd="0" presId="urn:microsoft.com/office/officeart/2005/8/layout/vList3"/>
    <dgm:cxn modelId="{86BC49EF-B638-4160-BE85-1C017F8F3FCA}" srcId="{62CD54DF-5559-41E1-A56D-BA0F37905B61}" destId="{DCDCF8CB-10EC-4DC9-9E31-721EBF2C0D04}" srcOrd="0" destOrd="0" parTransId="{C93C4F0E-E750-403C-BFB9-7643005B0EAA}" sibTransId="{6BCF5DFB-6B40-4809-A376-F689365EF24A}"/>
    <dgm:cxn modelId="{4EF2A8F9-CF88-4488-8179-168407A73CF2}" type="presOf" srcId="{70203C57-E2CA-4D0C-80E1-9A6420141642}" destId="{BB015A56-1208-4D82-AAB5-2061B9CB8EDA}" srcOrd="0" destOrd="0" presId="urn:microsoft.com/office/officeart/2005/8/layout/vList3"/>
    <dgm:cxn modelId="{C081D2E4-7C6B-4675-B812-5170DFEFD657}" type="presParOf" srcId="{F584D47A-6053-4E3E-8376-822B5EA2FB2A}" destId="{B6AC753D-CDCD-4020-BE04-68E714149762}" srcOrd="0" destOrd="0" presId="urn:microsoft.com/office/officeart/2005/8/layout/vList3"/>
    <dgm:cxn modelId="{CA519C82-9900-481E-9755-04B6677DB95A}" type="presParOf" srcId="{B6AC753D-CDCD-4020-BE04-68E714149762}" destId="{4937F383-DAF4-496E-89B2-D363D43835B9}" srcOrd="0" destOrd="0" presId="urn:microsoft.com/office/officeart/2005/8/layout/vList3"/>
    <dgm:cxn modelId="{035BEF09-AD2C-46AB-9EDC-7714B30BF584}" type="presParOf" srcId="{B6AC753D-CDCD-4020-BE04-68E714149762}" destId="{EE6B2DE3-0712-4332-B86A-A94A23D24767}" srcOrd="1" destOrd="0" presId="urn:microsoft.com/office/officeart/2005/8/layout/vList3"/>
    <dgm:cxn modelId="{7000E69F-6889-43F6-BB1E-9E92CAF7FB90}" type="presParOf" srcId="{F584D47A-6053-4E3E-8376-822B5EA2FB2A}" destId="{98B61952-4FE4-4B2F-96AD-F3CF77BC79D5}" srcOrd="1" destOrd="0" presId="urn:microsoft.com/office/officeart/2005/8/layout/vList3"/>
    <dgm:cxn modelId="{A532FE27-9F9D-4EEF-9991-A746C8768AEA}" type="presParOf" srcId="{F584D47A-6053-4E3E-8376-822B5EA2FB2A}" destId="{CD489E37-B1BA-4709-AFA9-E97D2706B035}" srcOrd="2" destOrd="0" presId="urn:microsoft.com/office/officeart/2005/8/layout/vList3"/>
    <dgm:cxn modelId="{F7877DEE-B78C-4212-9991-20F6164BE1FB}" type="presParOf" srcId="{CD489E37-B1BA-4709-AFA9-E97D2706B035}" destId="{03387600-6A0B-4AC8-AAB6-EAE5C97E8216}" srcOrd="0" destOrd="0" presId="urn:microsoft.com/office/officeart/2005/8/layout/vList3"/>
    <dgm:cxn modelId="{C0462A89-68C3-47C8-A1C7-F9CB05AAC5CE}" type="presParOf" srcId="{CD489E37-B1BA-4709-AFA9-E97D2706B035}" destId="{885245F1-1067-4ABB-A7BF-0EE3543C98E1}" srcOrd="1" destOrd="0" presId="urn:microsoft.com/office/officeart/2005/8/layout/vList3"/>
    <dgm:cxn modelId="{1AB53CE0-5E27-4B39-B411-7C5D6637D022}" type="presParOf" srcId="{F584D47A-6053-4E3E-8376-822B5EA2FB2A}" destId="{BEE8BFA6-6DF6-4A6B-B669-4D85E09B52D7}" srcOrd="3" destOrd="0" presId="urn:microsoft.com/office/officeart/2005/8/layout/vList3"/>
    <dgm:cxn modelId="{02E59177-90C8-45B7-8FED-36040EF5D555}" type="presParOf" srcId="{F584D47A-6053-4E3E-8376-822B5EA2FB2A}" destId="{58C7311D-EA76-4F74-9520-D9E1B2A38B1F}" srcOrd="4" destOrd="0" presId="urn:microsoft.com/office/officeart/2005/8/layout/vList3"/>
    <dgm:cxn modelId="{7698B5E5-6D9C-4AF8-B407-BA56BE36EE17}" type="presParOf" srcId="{58C7311D-EA76-4F74-9520-D9E1B2A38B1F}" destId="{B3E4766A-54CA-4070-BE3D-BC6F3E79F7EA}" srcOrd="0" destOrd="0" presId="urn:microsoft.com/office/officeart/2005/8/layout/vList3"/>
    <dgm:cxn modelId="{B12534AE-13B6-43F3-95A8-7A23C5A2F1C2}" type="presParOf" srcId="{58C7311D-EA76-4F74-9520-D9E1B2A38B1F}" destId="{580AF79D-27EF-4821-8C0F-B4E1DF7B5461}" srcOrd="1" destOrd="0" presId="urn:microsoft.com/office/officeart/2005/8/layout/vList3"/>
    <dgm:cxn modelId="{9A2A74E6-47B3-4371-B923-B6251F25CFCA}" type="presParOf" srcId="{F584D47A-6053-4E3E-8376-822B5EA2FB2A}" destId="{8BC7DF65-2FDF-4385-8F4B-91F805F02376}" srcOrd="5" destOrd="0" presId="urn:microsoft.com/office/officeart/2005/8/layout/vList3"/>
    <dgm:cxn modelId="{FDC66CAE-3FCE-4CE7-B5B4-C2358B6BC891}" type="presParOf" srcId="{F584D47A-6053-4E3E-8376-822B5EA2FB2A}" destId="{B3AF37D0-F0E9-414E-AB52-3620CF80257A}" srcOrd="6" destOrd="0" presId="urn:microsoft.com/office/officeart/2005/8/layout/vList3"/>
    <dgm:cxn modelId="{9F5F1F8B-B66E-4763-B003-2C9C02CFB2AE}" type="presParOf" srcId="{B3AF37D0-F0E9-414E-AB52-3620CF80257A}" destId="{038C1863-627C-44E5-AB0E-8F371D18357C}" srcOrd="0" destOrd="0" presId="urn:microsoft.com/office/officeart/2005/8/layout/vList3"/>
    <dgm:cxn modelId="{B17CFCEB-B009-46BF-859D-5D90D92AB243}" type="presParOf" srcId="{B3AF37D0-F0E9-414E-AB52-3620CF80257A}" destId="{BB015A56-1208-4D82-AAB5-2061B9CB8ED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248FE7-95A1-4F57-B02E-6850FE4E80F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220A958-2E64-439F-A4BA-547002C042F4}">
      <dgm:prSet phldrT="[Text]"/>
      <dgm:spPr/>
      <dgm:t>
        <a:bodyPr/>
        <a:lstStyle/>
        <a:p>
          <a:r>
            <a:rPr lang="en-US"/>
            <a:t>Web App 1</a:t>
          </a:r>
        </a:p>
      </dgm:t>
    </dgm:pt>
    <dgm:pt modelId="{A0D07F0F-3AEC-4B8D-9C2A-FCDA10AB5812}" type="parTrans" cxnId="{72BC2413-289D-4E87-AB34-540AEF8A8923}">
      <dgm:prSet/>
      <dgm:spPr/>
      <dgm:t>
        <a:bodyPr/>
        <a:lstStyle/>
        <a:p>
          <a:endParaRPr lang="en-US"/>
        </a:p>
      </dgm:t>
    </dgm:pt>
    <dgm:pt modelId="{6B14E0CB-D315-4DEC-9ADF-E6D4F01390EA}" type="sibTrans" cxnId="{72BC2413-289D-4E87-AB34-540AEF8A8923}">
      <dgm:prSet/>
      <dgm:spPr/>
      <dgm:t>
        <a:bodyPr/>
        <a:lstStyle/>
        <a:p>
          <a:endParaRPr lang="en-US"/>
        </a:p>
      </dgm:t>
    </dgm:pt>
    <dgm:pt modelId="{0CF8A5A4-E246-4C4A-BE6D-05C8E782F1FC}">
      <dgm:prSet phldrT="[Text]"/>
      <dgm:spPr/>
      <dgm:t>
        <a:bodyPr/>
        <a:lstStyle/>
        <a:p>
          <a:r>
            <a:rPr lang="en-US"/>
            <a:t>Library 1</a:t>
          </a:r>
        </a:p>
      </dgm:t>
    </dgm:pt>
    <dgm:pt modelId="{C6B3EA2B-BC93-4AAB-BF9E-FF76A489CCDD}" type="parTrans" cxnId="{D6130009-C81A-49BC-ADCE-CA3F5BA15162}">
      <dgm:prSet/>
      <dgm:spPr/>
      <dgm:t>
        <a:bodyPr/>
        <a:lstStyle/>
        <a:p>
          <a:endParaRPr lang="en-US"/>
        </a:p>
      </dgm:t>
    </dgm:pt>
    <dgm:pt modelId="{6B64293B-F2E9-4EAD-8A63-0F09D1B03346}" type="sibTrans" cxnId="{D6130009-C81A-49BC-ADCE-CA3F5BA15162}">
      <dgm:prSet/>
      <dgm:spPr/>
      <dgm:t>
        <a:bodyPr/>
        <a:lstStyle/>
        <a:p>
          <a:endParaRPr lang="en-US"/>
        </a:p>
      </dgm:t>
    </dgm:pt>
    <dgm:pt modelId="{C45D0677-F936-48FF-B942-7233F206D4B8}">
      <dgm:prSet phldrT="[Text]"/>
      <dgm:spPr/>
      <dgm:t>
        <a:bodyPr/>
        <a:lstStyle/>
        <a:p>
          <a:r>
            <a:rPr lang="en-US"/>
            <a:t>Library 2</a:t>
          </a:r>
        </a:p>
      </dgm:t>
    </dgm:pt>
    <dgm:pt modelId="{0945930F-583A-43A1-B4C3-8553BD40A07B}" type="parTrans" cxnId="{5D544BEC-7951-4097-9B56-7E1FF350B3FD}">
      <dgm:prSet/>
      <dgm:spPr/>
      <dgm:t>
        <a:bodyPr/>
        <a:lstStyle/>
        <a:p>
          <a:endParaRPr lang="en-US"/>
        </a:p>
      </dgm:t>
    </dgm:pt>
    <dgm:pt modelId="{49B4C420-291B-496C-A984-E6B7E00A21D3}" type="sibTrans" cxnId="{5D544BEC-7951-4097-9B56-7E1FF350B3FD}">
      <dgm:prSet/>
      <dgm:spPr/>
      <dgm:t>
        <a:bodyPr/>
        <a:lstStyle/>
        <a:p>
          <a:endParaRPr lang="en-US"/>
        </a:p>
      </dgm:t>
    </dgm:pt>
    <dgm:pt modelId="{033562C6-58EA-4EC0-AAA7-D9509EBF6C1D}">
      <dgm:prSet phldrT="[Text]"/>
      <dgm:spPr/>
      <dgm:t>
        <a:bodyPr/>
        <a:lstStyle/>
        <a:p>
          <a:r>
            <a:rPr lang="en-US"/>
            <a:t>Library 3</a:t>
          </a:r>
        </a:p>
      </dgm:t>
    </dgm:pt>
    <dgm:pt modelId="{FA020B6E-244B-43F4-83F4-51F5B4CBEDE0}" type="parTrans" cxnId="{A653BCB1-64B3-488D-A09C-1DE48DE3AEC3}">
      <dgm:prSet/>
      <dgm:spPr/>
      <dgm:t>
        <a:bodyPr/>
        <a:lstStyle/>
        <a:p>
          <a:endParaRPr lang="en-US"/>
        </a:p>
      </dgm:t>
    </dgm:pt>
    <dgm:pt modelId="{CBC8EB82-B3AB-410C-870A-9E05A837516A}" type="sibTrans" cxnId="{A653BCB1-64B3-488D-A09C-1DE48DE3AEC3}">
      <dgm:prSet/>
      <dgm:spPr/>
      <dgm:t>
        <a:bodyPr/>
        <a:lstStyle/>
        <a:p>
          <a:endParaRPr lang="en-US"/>
        </a:p>
      </dgm:t>
    </dgm:pt>
    <dgm:pt modelId="{476B67C2-2894-4FF7-A920-A2AA675AA0FC}">
      <dgm:prSet phldrT="[Text]"/>
      <dgm:spPr/>
      <dgm:t>
        <a:bodyPr/>
        <a:lstStyle/>
        <a:p>
          <a:r>
            <a:rPr lang="en-US"/>
            <a:t>Library 4</a:t>
          </a:r>
        </a:p>
      </dgm:t>
    </dgm:pt>
    <dgm:pt modelId="{CC129BB2-5076-4689-AAAB-079619C29BBF}" type="parTrans" cxnId="{A03AA8F1-A73C-4292-80CF-C9B613FD2CF2}">
      <dgm:prSet/>
      <dgm:spPr/>
      <dgm:t>
        <a:bodyPr/>
        <a:lstStyle/>
        <a:p>
          <a:endParaRPr lang="en-US"/>
        </a:p>
      </dgm:t>
    </dgm:pt>
    <dgm:pt modelId="{74DA5348-35FD-4F3F-B6CA-0C4E4B827948}" type="sibTrans" cxnId="{A03AA8F1-A73C-4292-80CF-C9B613FD2CF2}">
      <dgm:prSet/>
      <dgm:spPr/>
      <dgm:t>
        <a:bodyPr/>
        <a:lstStyle/>
        <a:p>
          <a:endParaRPr lang="en-US"/>
        </a:p>
      </dgm:t>
    </dgm:pt>
    <dgm:pt modelId="{FAA6A6D6-ECEE-47CB-A7F0-0EC23737D60A}">
      <dgm:prSet phldrT="[Text]"/>
      <dgm:spPr/>
      <dgm:t>
        <a:bodyPr/>
        <a:lstStyle/>
        <a:p>
          <a:r>
            <a:rPr lang="en-US"/>
            <a:t>Library 6</a:t>
          </a:r>
        </a:p>
      </dgm:t>
    </dgm:pt>
    <dgm:pt modelId="{4CD9AD42-BDD6-4320-B393-6510D9A99FD8}" type="parTrans" cxnId="{9522FDD5-32C6-4186-8209-01CE947EE7F5}">
      <dgm:prSet/>
      <dgm:spPr/>
      <dgm:t>
        <a:bodyPr/>
        <a:lstStyle/>
        <a:p>
          <a:endParaRPr lang="en-US"/>
        </a:p>
      </dgm:t>
    </dgm:pt>
    <dgm:pt modelId="{E56DB9ED-52CC-4765-9864-30393A8DA6FE}" type="sibTrans" cxnId="{9522FDD5-32C6-4186-8209-01CE947EE7F5}">
      <dgm:prSet/>
      <dgm:spPr/>
      <dgm:t>
        <a:bodyPr/>
        <a:lstStyle/>
        <a:p>
          <a:endParaRPr lang="en-US"/>
        </a:p>
      </dgm:t>
    </dgm:pt>
    <dgm:pt modelId="{9B7A6B53-1A18-4173-AD3C-E012D63D321F}">
      <dgm:prSet phldrT="[Text]" custT="1"/>
      <dgm:spPr>
        <a:solidFill>
          <a:schemeClr val="accent1"/>
        </a:solidFill>
      </dgm:spPr>
      <dgm:t>
        <a:bodyPr/>
        <a:lstStyle/>
        <a:p>
          <a:r>
            <a:rPr lang="en-US" sz="2800"/>
            <a:t>Library 5</a:t>
          </a:r>
        </a:p>
      </dgm:t>
    </dgm:pt>
    <dgm:pt modelId="{14B821D3-3E4E-43DE-842D-2A058FF11B9E}" type="parTrans" cxnId="{921D183D-CC9E-4703-B3DF-959051479CE2}">
      <dgm:prSet/>
      <dgm:spPr/>
      <dgm:t>
        <a:bodyPr/>
        <a:lstStyle/>
        <a:p>
          <a:endParaRPr lang="en-US"/>
        </a:p>
      </dgm:t>
    </dgm:pt>
    <dgm:pt modelId="{9B16D469-38FB-4A5E-A7F0-A847821451B1}" type="sibTrans" cxnId="{921D183D-CC9E-4703-B3DF-959051479CE2}">
      <dgm:prSet/>
      <dgm:spPr/>
      <dgm:t>
        <a:bodyPr/>
        <a:lstStyle/>
        <a:p>
          <a:endParaRPr lang="en-US"/>
        </a:p>
      </dgm:t>
    </dgm:pt>
    <dgm:pt modelId="{218713CC-0F5B-4EDC-B544-D91140909AD3}" type="pres">
      <dgm:prSet presAssocID="{F3248FE7-95A1-4F57-B02E-6850FE4E80F9}" presName="hierChild1" presStyleCnt="0">
        <dgm:presLayoutVars>
          <dgm:orgChart val="1"/>
          <dgm:chPref val="1"/>
          <dgm:dir/>
          <dgm:animOne val="branch"/>
          <dgm:animLvl val="lvl"/>
          <dgm:resizeHandles/>
        </dgm:presLayoutVars>
      </dgm:prSet>
      <dgm:spPr/>
    </dgm:pt>
    <dgm:pt modelId="{1D2C2968-C8CD-4EB9-BBE1-3AD9B1D47BE9}" type="pres">
      <dgm:prSet presAssocID="{8220A958-2E64-439F-A4BA-547002C042F4}" presName="hierRoot1" presStyleCnt="0">
        <dgm:presLayoutVars>
          <dgm:hierBranch val="init"/>
        </dgm:presLayoutVars>
      </dgm:prSet>
      <dgm:spPr/>
    </dgm:pt>
    <dgm:pt modelId="{5814AD60-9498-44CA-AC91-9815D68F4407}" type="pres">
      <dgm:prSet presAssocID="{8220A958-2E64-439F-A4BA-547002C042F4}" presName="rootComposite1" presStyleCnt="0"/>
      <dgm:spPr/>
    </dgm:pt>
    <dgm:pt modelId="{34968AEA-E1CE-419D-AB0F-E8A345307A39}" type="pres">
      <dgm:prSet presAssocID="{8220A958-2E64-439F-A4BA-547002C042F4}" presName="rootText1" presStyleLbl="node0" presStyleIdx="0" presStyleCnt="1">
        <dgm:presLayoutVars>
          <dgm:chPref val="3"/>
        </dgm:presLayoutVars>
      </dgm:prSet>
      <dgm:spPr/>
    </dgm:pt>
    <dgm:pt modelId="{F9A78B5D-B5C6-48E1-8954-BB6398A1D725}" type="pres">
      <dgm:prSet presAssocID="{8220A958-2E64-439F-A4BA-547002C042F4}" presName="rootConnector1" presStyleLbl="node1" presStyleIdx="0" presStyleCnt="0"/>
      <dgm:spPr/>
    </dgm:pt>
    <dgm:pt modelId="{3F219AFE-CBFD-426A-9E8E-2ACDD17391E1}" type="pres">
      <dgm:prSet presAssocID="{8220A958-2E64-439F-A4BA-547002C042F4}" presName="hierChild2" presStyleCnt="0"/>
      <dgm:spPr/>
    </dgm:pt>
    <dgm:pt modelId="{1852DF8E-ADEF-404B-A4E3-2A2C62330D9B}" type="pres">
      <dgm:prSet presAssocID="{C6B3EA2B-BC93-4AAB-BF9E-FF76A489CCDD}" presName="Name37" presStyleLbl="parChTrans1D2" presStyleIdx="0" presStyleCnt="3"/>
      <dgm:spPr/>
    </dgm:pt>
    <dgm:pt modelId="{F773310C-D285-4456-91FB-41A348227EAD}" type="pres">
      <dgm:prSet presAssocID="{0CF8A5A4-E246-4C4A-BE6D-05C8E782F1FC}" presName="hierRoot2" presStyleCnt="0">
        <dgm:presLayoutVars>
          <dgm:hierBranch val="init"/>
        </dgm:presLayoutVars>
      </dgm:prSet>
      <dgm:spPr/>
    </dgm:pt>
    <dgm:pt modelId="{55C79218-BCDC-480B-BA30-0B345DCA44AC}" type="pres">
      <dgm:prSet presAssocID="{0CF8A5A4-E246-4C4A-BE6D-05C8E782F1FC}" presName="rootComposite" presStyleCnt="0"/>
      <dgm:spPr/>
    </dgm:pt>
    <dgm:pt modelId="{05B6CF95-0E4A-4BDA-997C-C67D116CE080}" type="pres">
      <dgm:prSet presAssocID="{0CF8A5A4-E246-4C4A-BE6D-05C8E782F1FC}" presName="rootText" presStyleLbl="node2" presStyleIdx="0" presStyleCnt="3">
        <dgm:presLayoutVars>
          <dgm:chPref val="3"/>
        </dgm:presLayoutVars>
      </dgm:prSet>
      <dgm:spPr/>
    </dgm:pt>
    <dgm:pt modelId="{5391A48B-E4AE-4D6B-B07D-FA89B14F9B7C}" type="pres">
      <dgm:prSet presAssocID="{0CF8A5A4-E246-4C4A-BE6D-05C8E782F1FC}" presName="rootConnector" presStyleLbl="node2" presStyleIdx="0" presStyleCnt="3"/>
      <dgm:spPr/>
    </dgm:pt>
    <dgm:pt modelId="{8656E294-E2E8-4F04-B3C6-D4825F6ABBD6}" type="pres">
      <dgm:prSet presAssocID="{0CF8A5A4-E246-4C4A-BE6D-05C8E782F1FC}" presName="hierChild4" presStyleCnt="0"/>
      <dgm:spPr/>
    </dgm:pt>
    <dgm:pt modelId="{4BA5F7DC-8C63-4E4F-B177-12B2D2D5349B}" type="pres">
      <dgm:prSet presAssocID="{0CF8A5A4-E246-4C4A-BE6D-05C8E782F1FC}" presName="hierChild5" presStyleCnt="0"/>
      <dgm:spPr/>
    </dgm:pt>
    <dgm:pt modelId="{B4CEEDC9-BDD4-455F-BFCC-C22A3DAC001F}" type="pres">
      <dgm:prSet presAssocID="{0945930F-583A-43A1-B4C3-8553BD40A07B}" presName="Name37" presStyleLbl="parChTrans1D2" presStyleIdx="1" presStyleCnt="3"/>
      <dgm:spPr/>
    </dgm:pt>
    <dgm:pt modelId="{383384B8-B1A9-42BF-A058-8C7D0D2F7B92}" type="pres">
      <dgm:prSet presAssocID="{C45D0677-F936-48FF-B942-7233F206D4B8}" presName="hierRoot2" presStyleCnt="0">
        <dgm:presLayoutVars>
          <dgm:hierBranch val="init"/>
        </dgm:presLayoutVars>
      </dgm:prSet>
      <dgm:spPr/>
    </dgm:pt>
    <dgm:pt modelId="{22356CAB-6242-4B27-9CB0-7CFA09A7139E}" type="pres">
      <dgm:prSet presAssocID="{C45D0677-F936-48FF-B942-7233F206D4B8}" presName="rootComposite" presStyleCnt="0"/>
      <dgm:spPr/>
    </dgm:pt>
    <dgm:pt modelId="{C36FEABD-A830-4AFF-A832-BA8CE1354C6C}" type="pres">
      <dgm:prSet presAssocID="{C45D0677-F936-48FF-B942-7233F206D4B8}" presName="rootText" presStyleLbl="node2" presStyleIdx="1" presStyleCnt="3">
        <dgm:presLayoutVars>
          <dgm:chPref val="3"/>
        </dgm:presLayoutVars>
      </dgm:prSet>
      <dgm:spPr/>
    </dgm:pt>
    <dgm:pt modelId="{3B85501F-4AB0-4235-9BE2-74642C30FCC6}" type="pres">
      <dgm:prSet presAssocID="{C45D0677-F936-48FF-B942-7233F206D4B8}" presName="rootConnector" presStyleLbl="node2" presStyleIdx="1" presStyleCnt="3"/>
      <dgm:spPr/>
    </dgm:pt>
    <dgm:pt modelId="{E5EF8E1F-7CDF-450E-83E7-9671F7D3A517}" type="pres">
      <dgm:prSet presAssocID="{C45D0677-F936-48FF-B942-7233F206D4B8}" presName="hierChild4" presStyleCnt="0"/>
      <dgm:spPr/>
    </dgm:pt>
    <dgm:pt modelId="{13DBDF1B-9D40-4CFB-A546-4CB40C1308B6}" type="pres">
      <dgm:prSet presAssocID="{CC129BB2-5076-4689-AAAB-079619C29BBF}" presName="Name37" presStyleLbl="parChTrans1D3" presStyleIdx="0" presStyleCnt="2"/>
      <dgm:spPr/>
    </dgm:pt>
    <dgm:pt modelId="{281329AF-0935-42A5-BD5C-214D55840D7D}" type="pres">
      <dgm:prSet presAssocID="{476B67C2-2894-4FF7-A920-A2AA675AA0FC}" presName="hierRoot2" presStyleCnt="0">
        <dgm:presLayoutVars>
          <dgm:hierBranch val="init"/>
        </dgm:presLayoutVars>
      </dgm:prSet>
      <dgm:spPr/>
    </dgm:pt>
    <dgm:pt modelId="{629D5422-40A8-4D4F-A3CB-BF1AE32B61D5}" type="pres">
      <dgm:prSet presAssocID="{476B67C2-2894-4FF7-A920-A2AA675AA0FC}" presName="rootComposite" presStyleCnt="0"/>
      <dgm:spPr/>
    </dgm:pt>
    <dgm:pt modelId="{E23CAD53-0C40-4BC2-86A6-4047C3566276}" type="pres">
      <dgm:prSet presAssocID="{476B67C2-2894-4FF7-A920-A2AA675AA0FC}" presName="rootText" presStyleLbl="node3" presStyleIdx="0" presStyleCnt="2">
        <dgm:presLayoutVars>
          <dgm:chPref val="3"/>
        </dgm:presLayoutVars>
      </dgm:prSet>
      <dgm:spPr/>
    </dgm:pt>
    <dgm:pt modelId="{CAF4636C-9B34-4F51-91D5-C5807EF7074E}" type="pres">
      <dgm:prSet presAssocID="{476B67C2-2894-4FF7-A920-A2AA675AA0FC}" presName="rootConnector" presStyleLbl="node3" presStyleIdx="0" presStyleCnt="2"/>
      <dgm:spPr/>
    </dgm:pt>
    <dgm:pt modelId="{F80CA03B-EA23-4B10-B50F-F7262BB20901}" type="pres">
      <dgm:prSet presAssocID="{476B67C2-2894-4FF7-A920-A2AA675AA0FC}" presName="hierChild4" presStyleCnt="0"/>
      <dgm:spPr/>
    </dgm:pt>
    <dgm:pt modelId="{82F53DD3-F403-4694-83C5-D4B0D237BF16}" type="pres">
      <dgm:prSet presAssocID="{4CD9AD42-BDD6-4320-B393-6510D9A99FD8}" presName="Name37" presStyleLbl="parChTrans1D4" presStyleIdx="0" presStyleCnt="1"/>
      <dgm:spPr/>
    </dgm:pt>
    <dgm:pt modelId="{47A900EF-0AA4-4290-9059-0A74CC82596D}" type="pres">
      <dgm:prSet presAssocID="{FAA6A6D6-ECEE-47CB-A7F0-0EC23737D60A}" presName="hierRoot2" presStyleCnt="0">
        <dgm:presLayoutVars>
          <dgm:hierBranch val="init"/>
        </dgm:presLayoutVars>
      </dgm:prSet>
      <dgm:spPr/>
    </dgm:pt>
    <dgm:pt modelId="{1DD2BFD5-DE51-4B2B-8142-102666CF6D51}" type="pres">
      <dgm:prSet presAssocID="{FAA6A6D6-ECEE-47CB-A7F0-0EC23737D60A}" presName="rootComposite" presStyleCnt="0"/>
      <dgm:spPr/>
    </dgm:pt>
    <dgm:pt modelId="{8BDE9F1A-D98B-4DD3-ADDB-249CD16AE460}" type="pres">
      <dgm:prSet presAssocID="{FAA6A6D6-ECEE-47CB-A7F0-0EC23737D60A}" presName="rootText" presStyleLbl="node4" presStyleIdx="0" presStyleCnt="1">
        <dgm:presLayoutVars>
          <dgm:chPref val="3"/>
        </dgm:presLayoutVars>
      </dgm:prSet>
      <dgm:spPr/>
    </dgm:pt>
    <dgm:pt modelId="{3DDE7063-E8E1-448D-B6BE-8CF19FFB979F}" type="pres">
      <dgm:prSet presAssocID="{FAA6A6D6-ECEE-47CB-A7F0-0EC23737D60A}" presName="rootConnector" presStyleLbl="node4" presStyleIdx="0" presStyleCnt="1"/>
      <dgm:spPr/>
    </dgm:pt>
    <dgm:pt modelId="{C7E175E6-3BDA-4EE8-85F2-2767E37FF5F4}" type="pres">
      <dgm:prSet presAssocID="{FAA6A6D6-ECEE-47CB-A7F0-0EC23737D60A}" presName="hierChild4" presStyleCnt="0"/>
      <dgm:spPr/>
    </dgm:pt>
    <dgm:pt modelId="{DF320E0D-6412-4BE3-BA48-ACF973C8FE1F}" type="pres">
      <dgm:prSet presAssocID="{FAA6A6D6-ECEE-47CB-A7F0-0EC23737D60A}" presName="hierChild5" presStyleCnt="0"/>
      <dgm:spPr/>
    </dgm:pt>
    <dgm:pt modelId="{8D46EA22-CC23-43C6-AB68-F81EA808618B}" type="pres">
      <dgm:prSet presAssocID="{476B67C2-2894-4FF7-A920-A2AA675AA0FC}" presName="hierChild5" presStyleCnt="0"/>
      <dgm:spPr/>
    </dgm:pt>
    <dgm:pt modelId="{63B1C30F-1763-4E7C-9166-073B736344CA}" type="pres">
      <dgm:prSet presAssocID="{C45D0677-F936-48FF-B942-7233F206D4B8}" presName="hierChild5" presStyleCnt="0"/>
      <dgm:spPr/>
    </dgm:pt>
    <dgm:pt modelId="{C9149514-8A41-4AB5-94AB-B8EECDDFC90F}" type="pres">
      <dgm:prSet presAssocID="{FA020B6E-244B-43F4-83F4-51F5B4CBEDE0}" presName="Name37" presStyleLbl="parChTrans1D2" presStyleIdx="2" presStyleCnt="3"/>
      <dgm:spPr/>
    </dgm:pt>
    <dgm:pt modelId="{8A999F20-6EF1-43E0-81B1-D4571E302132}" type="pres">
      <dgm:prSet presAssocID="{033562C6-58EA-4EC0-AAA7-D9509EBF6C1D}" presName="hierRoot2" presStyleCnt="0">
        <dgm:presLayoutVars>
          <dgm:hierBranch val="init"/>
        </dgm:presLayoutVars>
      </dgm:prSet>
      <dgm:spPr/>
    </dgm:pt>
    <dgm:pt modelId="{716082E6-9E05-466E-9D04-812D0D347AF6}" type="pres">
      <dgm:prSet presAssocID="{033562C6-58EA-4EC0-AAA7-D9509EBF6C1D}" presName="rootComposite" presStyleCnt="0"/>
      <dgm:spPr/>
    </dgm:pt>
    <dgm:pt modelId="{9AEE9CC3-2302-4608-86C1-01B6B80BDE8B}" type="pres">
      <dgm:prSet presAssocID="{033562C6-58EA-4EC0-AAA7-D9509EBF6C1D}" presName="rootText" presStyleLbl="node2" presStyleIdx="2" presStyleCnt="3">
        <dgm:presLayoutVars>
          <dgm:chPref val="3"/>
        </dgm:presLayoutVars>
      </dgm:prSet>
      <dgm:spPr/>
    </dgm:pt>
    <dgm:pt modelId="{690DC6B2-3CED-42F5-AA8F-C53EC1A26226}" type="pres">
      <dgm:prSet presAssocID="{033562C6-58EA-4EC0-AAA7-D9509EBF6C1D}" presName="rootConnector" presStyleLbl="node2" presStyleIdx="2" presStyleCnt="3"/>
      <dgm:spPr/>
    </dgm:pt>
    <dgm:pt modelId="{BDF03AB5-F7BF-4939-BC08-8820D0DFD2C3}" type="pres">
      <dgm:prSet presAssocID="{033562C6-58EA-4EC0-AAA7-D9509EBF6C1D}" presName="hierChild4" presStyleCnt="0"/>
      <dgm:spPr/>
    </dgm:pt>
    <dgm:pt modelId="{0F8F4970-4794-4362-A24B-B6132918B666}" type="pres">
      <dgm:prSet presAssocID="{14B821D3-3E4E-43DE-842D-2A058FF11B9E}" presName="Name37" presStyleLbl="parChTrans1D3" presStyleIdx="1" presStyleCnt="2"/>
      <dgm:spPr/>
    </dgm:pt>
    <dgm:pt modelId="{9F71D151-CC55-4130-896E-7A45187924FC}" type="pres">
      <dgm:prSet presAssocID="{9B7A6B53-1A18-4173-AD3C-E012D63D321F}" presName="hierRoot2" presStyleCnt="0">
        <dgm:presLayoutVars>
          <dgm:hierBranch val="init"/>
        </dgm:presLayoutVars>
      </dgm:prSet>
      <dgm:spPr/>
    </dgm:pt>
    <dgm:pt modelId="{08F7A3A4-08F4-48B9-89A6-1D5652037B68}" type="pres">
      <dgm:prSet presAssocID="{9B7A6B53-1A18-4173-AD3C-E012D63D321F}" presName="rootComposite" presStyleCnt="0"/>
      <dgm:spPr/>
    </dgm:pt>
    <dgm:pt modelId="{0FC239A4-70B6-4177-BD47-26872E74ADF6}" type="pres">
      <dgm:prSet presAssocID="{9B7A6B53-1A18-4173-AD3C-E012D63D321F}" presName="rootText" presStyleLbl="node3" presStyleIdx="1" presStyleCnt="2">
        <dgm:presLayoutVars>
          <dgm:chPref val="3"/>
        </dgm:presLayoutVars>
      </dgm:prSet>
      <dgm:spPr/>
    </dgm:pt>
    <dgm:pt modelId="{A9674D94-2562-49CD-BF47-878423FAD363}" type="pres">
      <dgm:prSet presAssocID="{9B7A6B53-1A18-4173-AD3C-E012D63D321F}" presName="rootConnector" presStyleLbl="node3" presStyleIdx="1" presStyleCnt="2"/>
      <dgm:spPr/>
    </dgm:pt>
    <dgm:pt modelId="{5EF84774-75A1-411D-BFDA-6CB986AD0EFB}" type="pres">
      <dgm:prSet presAssocID="{9B7A6B53-1A18-4173-AD3C-E012D63D321F}" presName="hierChild4" presStyleCnt="0"/>
      <dgm:spPr/>
    </dgm:pt>
    <dgm:pt modelId="{E7BD5AD6-5B8B-4EDD-B441-98D4315B1F9F}" type="pres">
      <dgm:prSet presAssocID="{9B7A6B53-1A18-4173-AD3C-E012D63D321F}" presName="hierChild5" presStyleCnt="0"/>
      <dgm:spPr/>
    </dgm:pt>
    <dgm:pt modelId="{4F1640A8-E598-49A1-8233-2EFBB90353FF}" type="pres">
      <dgm:prSet presAssocID="{033562C6-58EA-4EC0-AAA7-D9509EBF6C1D}" presName="hierChild5" presStyleCnt="0"/>
      <dgm:spPr/>
    </dgm:pt>
    <dgm:pt modelId="{358023E0-FADC-4446-9491-588CB92F4445}" type="pres">
      <dgm:prSet presAssocID="{8220A958-2E64-439F-A4BA-547002C042F4}" presName="hierChild3" presStyleCnt="0"/>
      <dgm:spPr/>
    </dgm:pt>
  </dgm:ptLst>
  <dgm:cxnLst>
    <dgm:cxn modelId="{D6130009-C81A-49BC-ADCE-CA3F5BA15162}" srcId="{8220A958-2E64-439F-A4BA-547002C042F4}" destId="{0CF8A5A4-E246-4C4A-BE6D-05C8E782F1FC}" srcOrd="0" destOrd="0" parTransId="{C6B3EA2B-BC93-4AAB-BF9E-FF76A489CCDD}" sibTransId="{6B64293B-F2E9-4EAD-8A63-0F09D1B03346}"/>
    <dgm:cxn modelId="{72BC2413-289D-4E87-AB34-540AEF8A8923}" srcId="{F3248FE7-95A1-4F57-B02E-6850FE4E80F9}" destId="{8220A958-2E64-439F-A4BA-547002C042F4}" srcOrd="0" destOrd="0" parTransId="{A0D07F0F-3AEC-4B8D-9C2A-FCDA10AB5812}" sibTransId="{6B14E0CB-D315-4DEC-9ADF-E6D4F01390EA}"/>
    <dgm:cxn modelId="{33D12C13-3605-479E-82AC-D0D6030D39F6}" type="presOf" srcId="{8220A958-2E64-439F-A4BA-547002C042F4}" destId="{F9A78B5D-B5C6-48E1-8954-BB6398A1D725}" srcOrd="1" destOrd="0" presId="urn:microsoft.com/office/officeart/2005/8/layout/orgChart1"/>
    <dgm:cxn modelId="{9819FD13-0E04-4362-A9CE-5C8E2990606D}" type="presOf" srcId="{476B67C2-2894-4FF7-A920-A2AA675AA0FC}" destId="{CAF4636C-9B34-4F51-91D5-C5807EF7074E}" srcOrd="1" destOrd="0" presId="urn:microsoft.com/office/officeart/2005/8/layout/orgChart1"/>
    <dgm:cxn modelId="{9BB5052B-FB9A-44BA-A860-524E49A25005}" type="presOf" srcId="{0945930F-583A-43A1-B4C3-8553BD40A07B}" destId="{B4CEEDC9-BDD4-455F-BFCC-C22A3DAC001F}" srcOrd="0" destOrd="0" presId="urn:microsoft.com/office/officeart/2005/8/layout/orgChart1"/>
    <dgm:cxn modelId="{F7DF202E-B670-414A-A45A-AE4200E867EE}" type="presOf" srcId="{4CD9AD42-BDD6-4320-B393-6510D9A99FD8}" destId="{82F53DD3-F403-4694-83C5-D4B0D237BF16}" srcOrd="0" destOrd="0" presId="urn:microsoft.com/office/officeart/2005/8/layout/orgChart1"/>
    <dgm:cxn modelId="{921D183D-CC9E-4703-B3DF-959051479CE2}" srcId="{033562C6-58EA-4EC0-AAA7-D9509EBF6C1D}" destId="{9B7A6B53-1A18-4173-AD3C-E012D63D321F}" srcOrd="0" destOrd="0" parTransId="{14B821D3-3E4E-43DE-842D-2A058FF11B9E}" sibTransId="{9B16D469-38FB-4A5E-A7F0-A847821451B1}"/>
    <dgm:cxn modelId="{A7150444-440F-41AF-94D7-702E130ACCE9}" type="presOf" srcId="{476B67C2-2894-4FF7-A920-A2AA675AA0FC}" destId="{E23CAD53-0C40-4BC2-86A6-4047C3566276}" srcOrd="0" destOrd="0" presId="urn:microsoft.com/office/officeart/2005/8/layout/orgChart1"/>
    <dgm:cxn modelId="{71F1D166-095C-4F68-889F-95B13CFE78DA}" type="presOf" srcId="{FAA6A6D6-ECEE-47CB-A7F0-0EC23737D60A}" destId="{3DDE7063-E8E1-448D-B6BE-8CF19FFB979F}" srcOrd="1" destOrd="0" presId="urn:microsoft.com/office/officeart/2005/8/layout/orgChart1"/>
    <dgm:cxn modelId="{0D0BB647-55FE-459E-BE8F-1956BB26191E}" type="presOf" srcId="{033562C6-58EA-4EC0-AAA7-D9509EBF6C1D}" destId="{9AEE9CC3-2302-4608-86C1-01B6B80BDE8B}" srcOrd="0" destOrd="0" presId="urn:microsoft.com/office/officeart/2005/8/layout/orgChart1"/>
    <dgm:cxn modelId="{D6F7474C-3E00-4E8B-9B09-2BC34DBF0904}" type="presOf" srcId="{14B821D3-3E4E-43DE-842D-2A058FF11B9E}" destId="{0F8F4970-4794-4362-A24B-B6132918B666}" srcOrd="0" destOrd="0" presId="urn:microsoft.com/office/officeart/2005/8/layout/orgChart1"/>
    <dgm:cxn modelId="{B52FA072-BD16-40B2-8761-5F52A2E1A3ED}" type="presOf" srcId="{FA020B6E-244B-43F4-83F4-51F5B4CBEDE0}" destId="{C9149514-8A41-4AB5-94AB-B8EECDDFC90F}" srcOrd="0" destOrd="0" presId="urn:microsoft.com/office/officeart/2005/8/layout/orgChart1"/>
    <dgm:cxn modelId="{5DBC2A73-0791-408F-A26B-3408FD8FC5DC}" type="presOf" srcId="{0CF8A5A4-E246-4C4A-BE6D-05C8E782F1FC}" destId="{05B6CF95-0E4A-4BDA-997C-C67D116CE080}" srcOrd="0" destOrd="0" presId="urn:microsoft.com/office/officeart/2005/8/layout/orgChart1"/>
    <dgm:cxn modelId="{70A6887F-6C1B-4052-85E6-312BF7E4DE83}" type="presOf" srcId="{C6B3EA2B-BC93-4AAB-BF9E-FF76A489CCDD}" destId="{1852DF8E-ADEF-404B-A4E3-2A2C62330D9B}" srcOrd="0" destOrd="0" presId="urn:microsoft.com/office/officeart/2005/8/layout/orgChart1"/>
    <dgm:cxn modelId="{B82FDC83-780D-45E3-9D19-7F39EC50E35A}" type="presOf" srcId="{C45D0677-F936-48FF-B942-7233F206D4B8}" destId="{3B85501F-4AB0-4235-9BE2-74642C30FCC6}" srcOrd="1" destOrd="0" presId="urn:microsoft.com/office/officeart/2005/8/layout/orgChart1"/>
    <dgm:cxn modelId="{4739E094-5B87-4B84-A907-2698D45FD739}" type="presOf" srcId="{FAA6A6D6-ECEE-47CB-A7F0-0EC23737D60A}" destId="{8BDE9F1A-D98B-4DD3-ADDB-249CD16AE460}" srcOrd="0" destOrd="0" presId="urn:microsoft.com/office/officeart/2005/8/layout/orgChart1"/>
    <dgm:cxn modelId="{C798CE9F-2D0A-411E-BA0E-9CACC79E5FBE}" type="presOf" srcId="{C45D0677-F936-48FF-B942-7233F206D4B8}" destId="{C36FEABD-A830-4AFF-A832-BA8CE1354C6C}" srcOrd="0" destOrd="0" presId="urn:microsoft.com/office/officeart/2005/8/layout/orgChart1"/>
    <dgm:cxn modelId="{88FC5EAB-6926-49FF-8331-9506588F9223}" type="presOf" srcId="{033562C6-58EA-4EC0-AAA7-D9509EBF6C1D}" destId="{690DC6B2-3CED-42F5-AA8F-C53EC1A26226}" srcOrd="1" destOrd="0" presId="urn:microsoft.com/office/officeart/2005/8/layout/orgChart1"/>
    <dgm:cxn modelId="{36F3BFB0-6BC5-4F82-A0EA-9B24C4F3980A}" type="presOf" srcId="{CC129BB2-5076-4689-AAAB-079619C29BBF}" destId="{13DBDF1B-9D40-4CFB-A546-4CB40C1308B6}" srcOrd="0" destOrd="0" presId="urn:microsoft.com/office/officeart/2005/8/layout/orgChart1"/>
    <dgm:cxn modelId="{A653BCB1-64B3-488D-A09C-1DE48DE3AEC3}" srcId="{8220A958-2E64-439F-A4BA-547002C042F4}" destId="{033562C6-58EA-4EC0-AAA7-D9509EBF6C1D}" srcOrd="2" destOrd="0" parTransId="{FA020B6E-244B-43F4-83F4-51F5B4CBEDE0}" sibTransId="{CBC8EB82-B3AB-410C-870A-9E05A837516A}"/>
    <dgm:cxn modelId="{95AFD2BB-9437-4497-8D87-A54EA6B1FE8D}" type="presOf" srcId="{F3248FE7-95A1-4F57-B02E-6850FE4E80F9}" destId="{218713CC-0F5B-4EDC-B544-D91140909AD3}" srcOrd="0" destOrd="0" presId="urn:microsoft.com/office/officeart/2005/8/layout/orgChart1"/>
    <dgm:cxn modelId="{449BBDC8-01AD-48C3-8623-C1181D1E6239}" type="presOf" srcId="{9B7A6B53-1A18-4173-AD3C-E012D63D321F}" destId="{A9674D94-2562-49CD-BF47-878423FAD363}" srcOrd="1" destOrd="0" presId="urn:microsoft.com/office/officeart/2005/8/layout/orgChart1"/>
    <dgm:cxn modelId="{1BD926D0-77CF-4104-9001-1165F5CECE4C}" type="presOf" srcId="{0CF8A5A4-E246-4C4A-BE6D-05C8E782F1FC}" destId="{5391A48B-E4AE-4D6B-B07D-FA89B14F9B7C}" srcOrd="1" destOrd="0" presId="urn:microsoft.com/office/officeart/2005/8/layout/orgChart1"/>
    <dgm:cxn modelId="{9522FDD5-32C6-4186-8209-01CE947EE7F5}" srcId="{476B67C2-2894-4FF7-A920-A2AA675AA0FC}" destId="{FAA6A6D6-ECEE-47CB-A7F0-0EC23737D60A}" srcOrd="0" destOrd="0" parTransId="{4CD9AD42-BDD6-4320-B393-6510D9A99FD8}" sibTransId="{E56DB9ED-52CC-4765-9864-30393A8DA6FE}"/>
    <dgm:cxn modelId="{62F366E2-E56E-4BF0-A81F-DAA6A5A41DAB}" type="presOf" srcId="{9B7A6B53-1A18-4173-AD3C-E012D63D321F}" destId="{0FC239A4-70B6-4177-BD47-26872E74ADF6}" srcOrd="0" destOrd="0" presId="urn:microsoft.com/office/officeart/2005/8/layout/orgChart1"/>
    <dgm:cxn modelId="{5D544BEC-7951-4097-9B56-7E1FF350B3FD}" srcId="{8220A958-2E64-439F-A4BA-547002C042F4}" destId="{C45D0677-F936-48FF-B942-7233F206D4B8}" srcOrd="1" destOrd="0" parTransId="{0945930F-583A-43A1-B4C3-8553BD40A07B}" sibTransId="{49B4C420-291B-496C-A984-E6B7E00A21D3}"/>
    <dgm:cxn modelId="{D70BCCEF-3A71-46AE-B390-9F9BF0567639}" type="presOf" srcId="{8220A958-2E64-439F-A4BA-547002C042F4}" destId="{34968AEA-E1CE-419D-AB0F-E8A345307A39}" srcOrd="0" destOrd="0" presId="urn:microsoft.com/office/officeart/2005/8/layout/orgChart1"/>
    <dgm:cxn modelId="{A03AA8F1-A73C-4292-80CF-C9B613FD2CF2}" srcId="{C45D0677-F936-48FF-B942-7233F206D4B8}" destId="{476B67C2-2894-4FF7-A920-A2AA675AA0FC}" srcOrd="0" destOrd="0" parTransId="{CC129BB2-5076-4689-AAAB-079619C29BBF}" sibTransId="{74DA5348-35FD-4F3F-B6CA-0C4E4B827948}"/>
    <dgm:cxn modelId="{1F650B1C-C591-4E0C-A404-E44490E8301B}" type="presParOf" srcId="{218713CC-0F5B-4EDC-B544-D91140909AD3}" destId="{1D2C2968-C8CD-4EB9-BBE1-3AD9B1D47BE9}" srcOrd="0" destOrd="0" presId="urn:microsoft.com/office/officeart/2005/8/layout/orgChart1"/>
    <dgm:cxn modelId="{D0FC6953-8F1E-4CC8-BD48-8F1F3B09A88E}" type="presParOf" srcId="{1D2C2968-C8CD-4EB9-BBE1-3AD9B1D47BE9}" destId="{5814AD60-9498-44CA-AC91-9815D68F4407}" srcOrd="0" destOrd="0" presId="urn:microsoft.com/office/officeart/2005/8/layout/orgChart1"/>
    <dgm:cxn modelId="{564F36BF-51FA-45AD-8E37-D6CCA24BE83F}" type="presParOf" srcId="{5814AD60-9498-44CA-AC91-9815D68F4407}" destId="{34968AEA-E1CE-419D-AB0F-E8A345307A39}" srcOrd="0" destOrd="0" presId="urn:microsoft.com/office/officeart/2005/8/layout/orgChart1"/>
    <dgm:cxn modelId="{46EF26E0-2610-47D6-A38F-91DCFCAD20D5}" type="presParOf" srcId="{5814AD60-9498-44CA-AC91-9815D68F4407}" destId="{F9A78B5D-B5C6-48E1-8954-BB6398A1D725}" srcOrd="1" destOrd="0" presId="urn:microsoft.com/office/officeart/2005/8/layout/orgChart1"/>
    <dgm:cxn modelId="{313EF4A1-421B-4159-AE0C-241B9E972B23}" type="presParOf" srcId="{1D2C2968-C8CD-4EB9-BBE1-3AD9B1D47BE9}" destId="{3F219AFE-CBFD-426A-9E8E-2ACDD17391E1}" srcOrd="1" destOrd="0" presId="urn:microsoft.com/office/officeart/2005/8/layout/orgChart1"/>
    <dgm:cxn modelId="{558C930B-3148-4DD5-876B-C84F36AB9E2D}" type="presParOf" srcId="{3F219AFE-CBFD-426A-9E8E-2ACDD17391E1}" destId="{1852DF8E-ADEF-404B-A4E3-2A2C62330D9B}" srcOrd="0" destOrd="0" presId="urn:microsoft.com/office/officeart/2005/8/layout/orgChart1"/>
    <dgm:cxn modelId="{928F533D-4310-460F-ABC8-E7FDD766F858}" type="presParOf" srcId="{3F219AFE-CBFD-426A-9E8E-2ACDD17391E1}" destId="{F773310C-D285-4456-91FB-41A348227EAD}" srcOrd="1" destOrd="0" presId="urn:microsoft.com/office/officeart/2005/8/layout/orgChart1"/>
    <dgm:cxn modelId="{77EC9D54-54EF-4DF5-A624-75967C98B710}" type="presParOf" srcId="{F773310C-D285-4456-91FB-41A348227EAD}" destId="{55C79218-BCDC-480B-BA30-0B345DCA44AC}" srcOrd="0" destOrd="0" presId="urn:microsoft.com/office/officeart/2005/8/layout/orgChart1"/>
    <dgm:cxn modelId="{C1794683-B2E5-4BA1-A22E-25208FA75B37}" type="presParOf" srcId="{55C79218-BCDC-480B-BA30-0B345DCA44AC}" destId="{05B6CF95-0E4A-4BDA-997C-C67D116CE080}" srcOrd="0" destOrd="0" presId="urn:microsoft.com/office/officeart/2005/8/layout/orgChart1"/>
    <dgm:cxn modelId="{0E1D4104-4A3D-4ADB-8914-7FDF94468496}" type="presParOf" srcId="{55C79218-BCDC-480B-BA30-0B345DCA44AC}" destId="{5391A48B-E4AE-4D6B-B07D-FA89B14F9B7C}" srcOrd="1" destOrd="0" presId="urn:microsoft.com/office/officeart/2005/8/layout/orgChart1"/>
    <dgm:cxn modelId="{565CC954-7FF1-4005-9607-EF6B2B3464B2}" type="presParOf" srcId="{F773310C-D285-4456-91FB-41A348227EAD}" destId="{8656E294-E2E8-4F04-B3C6-D4825F6ABBD6}" srcOrd="1" destOrd="0" presId="urn:microsoft.com/office/officeart/2005/8/layout/orgChart1"/>
    <dgm:cxn modelId="{3306A062-C842-4477-966E-E7577FB0214E}" type="presParOf" srcId="{F773310C-D285-4456-91FB-41A348227EAD}" destId="{4BA5F7DC-8C63-4E4F-B177-12B2D2D5349B}" srcOrd="2" destOrd="0" presId="urn:microsoft.com/office/officeart/2005/8/layout/orgChart1"/>
    <dgm:cxn modelId="{F89E1583-15D2-4ADB-AAD5-47E785EDB4A6}" type="presParOf" srcId="{3F219AFE-CBFD-426A-9E8E-2ACDD17391E1}" destId="{B4CEEDC9-BDD4-455F-BFCC-C22A3DAC001F}" srcOrd="2" destOrd="0" presId="urn:microsoft.com/office/officeart/2005/8/layout/orgChart1"/>
    <dgm:cxn modelId="{6CA8B6D1-F512-432A-8600-DC3FA28DB0FF}" type="presParOf" srcId="{3F219AFE-CBFD-426A-9E8E-2ACDD17391E1}" destId="{383384B8-B1A9-42BF-A058-8C7D0D2F7B92}" srcOrd="3" destOrd="0" presId="urn:microsoft.com/office/officeart/2005/8/layout/orgChart1"/>
    <dgm:cxn modelId="{51618F6D-20A4-4E77-9508-E46332FD9C7D}" type="presParOf" srcId="{383384B8-B1A9-42BF-A058-8C7D0D2F7B92}" destId="{22356CAB-6242-4B27-9CB0-7CFA09A7139E}" srcOrd="0" destOrd="0" presId="urn:microsoft.com/office/officeart/2005/8/layout/orgChart1"/>
    <dgm:cxn modelId="{8C2BDD2C-C8C0-4BB5-AE7A-F2A41587373A}" type="presParOf" srcId="{22356CAB-6242-4B27-9CB0-7CFA09A7139E}" destId="{C36FEABD-A830-4AFF-A832-BA8CE1354C6C}" srcOrd="0" destOrd="0" presId="urn:microsoft.com/office/officeart/2005/8/layout/orgChart1"/>
    <dgm:cxn modelId="{BF8DF9D3-F080-4207-B6C4-2FCB3A196D29}" type="presParOf" srcId="{22356CAB-6242-4B27-9CB0-7CFA09A7139E}" destId="{3B85501F-4AB0-4235-9BE2-74642C30FCC6}" srcOrd="1" destOrd="0" presId="urn:microsoft.com/office/officeart/2005/8/layout/orgChart1"/>
    <dgm:cxn modelId="{E3F1B01C-9B1D-44EA-BBB3-B532D20CB8BA}" type="presParOf" srcId="{383384B8-B1A9-42BF-A058-8C7D0D2F7B92}" destId="{E5EF8E1F-7CDF-450E-83E7-9671F7D3A517}" srcOrd="1" destOrd="0" presId="urn:microsoft.com/office/officeart/2005/8/layout/orgChart1"/>
    <dgm:cxn modelId="{E3093AAF-7A17-4D61-84CF-47BD61F6C75F}" type="presParOf" srcId="{E5EF8E1F-7CDF-450E-83E7-9671F7D3A517}" destId="{13DBDF1B-9D40-4CFB-A546-4CB40C1308B6}" srcOrd="0" destOrd="0" presId="urn:microsoft.com/office/officeart/2005/8/layout/orgChart1"/>
    <dgm:cxn modelId="{82C7A004-603E-4729-A0C7-7D35D76F4D05}" type="presParOf" srcId="{E5EF8E1F-7CDF-450E-83E7-9671F7D3A517}" destId="{281329AF-0935-42A5-BD5C-214D55840D7D}" srcOrd="1" destOrd="0" presId="urn:microsoft.com/office/officeart/2005/8/layout/orgChart1"/>
    <dgm:cxn modelId="{46CADD67-BDFE-4B1E-AEC3-AB41A27C6D30}" type="presParOf" srcId="{281329AF-0935-42A5-BD5C-214D55840D7D}" destId="{629D5422-40A8-4D4F-A3CB-BF1AE32B61D5}" srcOrd="0" destOrd="0" presId="urn:microsoft.com/office/officeart/2005/8/layout/orgChart1"/>
    <dgm:cxn modelId="{AB96FB05-86C7-4889-AC99-EDE4230FD534}" type="presParOf" srcId="{629D5422-40A8-4D4F-A3CB-BF1AE32B61D5}" destId="{E23CAD53-0C40-4BC2-86A6-4047C3566276}" srcOrd="0" destOrd="0" presId="urn:microsoft.com/office/officeart/2005/8/layout/orgChart1"/>
    <dgm:cxn modelId="{8D41CF50-9037-49E7-A670-8DD11D2A866D}" type="presParOf" srcId="{629D5422-40A8-4D4F-A3CB-BF1AE32B61D5}" destId="{CAF4636C-9B34-4F51-91D5-C5807EF7074E}" srcOrd="1" destOrd="0" presId="urn:microsoft.com/office/officeart/2005/8/layout/orgChart1"/>
    <dgm:cxn modelId="{1ECF5536-0450-44DA-B680-94A92E596B07}" type="presParOf" srcId="{281329AF-0935-42A5-BD5C-214D55840D7D}" destId="{F80CA03B-EA23-4B10-B50F-F7262BB20901}" srcOrd="1" destOrd="0" presId="urn:microsoft.com/office/officeart/2005/8/layout/orgChart1"/>
    <dgm:cxn modelId="{C4EADA7A-D3CD-4CC3-B9DB-F36D1583A4C7}" type="presParOf" srcId="{F80CA03B-EA23-4B10-B50F-F7262BB20901}" destId="{82F53DD3-F403-4694-83C5-D4B0D237BF16}" srcOrd="0" destOrd="0" presId="urn:microsoft.com/office/officeart/2005/8/layout/orgChart1"/>
    <dgm:cxn modelId="{1FFD147A-FA14-4168-8CE8-82CD88B8AC0A}" type="presParOf" srcId="{F80CA03B-EA23-4B10-B50F-F7262BB20901}" destId="{47A900EF-0AA4-4290-9059-0A74CC82596D}" srcOrd="1" destOrd="0" presId="urn:microsoft.com/office/officeart/2005/8/layout/orgChart1"/>
    <dgm:cxn modelId="{A800C37F-42D2-4BF2-8973-9747B779B096}" type="presParOf" srcId="{47A900EF-0AA4-4290-9059-0A74CC82596D}" destId="{1DD2BFD5-DE51-4B2B-8142-102666CF6D51}" srcOrd="0" destOrd="0" presId="urn:microsoft.com/office/officeart/2005/8/layout/orgChart1"/>
    <dgm:cxn modelId="{41BF9D3A-CA9E-4FC2-8719-6A74BE68E713}" type="presParOf" srcId="{1DD2BFD5-DE51-4B2B-8142-102666CF6D51}" destId="{8BDE9F1A-D98B-4DD3-ADDB-249CD16AE460}" srcOrd="0" destOrd="0" presId="urn:microsoft.com/office/officeart/2005/8/layout/orgChart1"/>
    <dgm:cxn modelId="{74BFA0C9-ACD2-401D-A56B-6FF2FB6CC578}" type="presParOf" srcId="{1DD2BFD5-DE51-4B2B-8142-102666CF6D51}" destId="{3DDE7063-E8E1-448D-B6BE-8CF19FFB979F}" srcOrd="1" destOrd="0" presId="urn:microsoft.com/office/officeart/2005/8/layout/orgChart1"/>
    <dgm:cxn modelId="{B254D022-0D6C-4C72-91A9-9D081C139DEB}" type="presParOf" srcId="{47A900EF-0AA4-4290-9059-0A74CC82596D}" destId="{C7E175E6-3BDA-4EE8-85F2-2767E37FF5F4}" srcOrd="1" destOrd="0" presId="urn:microsoft.com/office/officeart/2005/8/layout/orgChart1"/>
    <dgm:cxn modelId="{04897088-0401-4389-B292-A614449C39C9}" type="presParOf" srcId="{47A900EF-0AA4-4290-9059-0A74CC82596D}" destId="{DF320E0D-6412-4BE3-BA48-ACF973C8FE1F}" srcOrd="2" destOrd="0" presId="urn:microsoft.com/office/officeart/2005/8/layout/orgChart1"/>
    <dgm:cxn modelId="{D2EEA133-5DB6-4D8A-A7B7-A396D623E5A2}" type="presParOf" srcId="{281329AF-0935-42A5-BD5C-214D55840D7D}" destId="{8D46EA22-CC23-43C6-AB68-F81EA808618B}" srcOrd="2" destOrd="0" presId="urn:microsoft.com/office/officeart/2005/8/layout/orgChart1"/>
    <dgm:cxn modelId="{014277EF-F0B4-41DA-97F2-94807F48A36A}" type="presParOf" srcId="{383384B8-B1A9-42BF-A058-8C7D0D2F7B92}" destId="{63B1C30F-1763-4E7C-9166-073B736344CA}" srcOrd="2" destOrd="0" presId="urn:microsoft.com/office/officeart/2005/8/layout/orgChart1"/>
    <dgm:cxn modelId="{FE9239BD-F8B8-4062-9A52-48BE7B56BA6A}" type="presParOf" srcId="{3F219AFE-CBFD-426A-9E8E-2ACDD17391E1}" destId="{C9149514-8A41-4AB5-94AB-B8EECDDFC90F}" srcOrd="4" destOrd="0" presId="urn:microsoft.com/office/officeart/2005/8/layout/orgChart1"/>
    <dgm:cxn modelId="{6015E8AD-33CE-45A4-B392-9C200D3C8ADE}" type="presParOf" srcId="{3F219AFE-CBFD-426A-9E8E-2ACDD17391E1}" destId="{8A999F20-6EF1-43E0-81B1-D4571E302132}" srcOrd="5" destOrd="0" presId="urn:microsoft.com/office/officeart/2005/8/layout/orgChart1"/>
    <dgm:cxn modelId="{F410B26B-6A10-41D3-AF5A-0DC5F023148C}" type="presParOf" srcId="{8A999F20-6EF1-43E0-81B1-D4571E302132}" destId="{716082E6-9E05-466E-9D04-812D0D347AF6}" srcOrd="0" destOrd="0" presId="urn:microsoft.com/office/officeart/2005/8/layout/orgChart1"/>
    <dgm:cxn modelId="{D2C58F91-96C5-460A-95E6-C3BE9ECD7F91}" type="presParOf" srcId="{716082E6-9E05-466E-9D04-812D0D347AF6}" destId="{9AEE9CC3-2302-4608-86C1-01B6B80BDE8B}" srcOrd="0" destOrd="0" presId="urn:microsoft.com/office/officeart/2005/8/layout/orgChart1"/>
    <dgm:cxn modelId="{90DDCDFF-A713-4E9D-8F11-224A7E348E83}" type="presParOf" srcId="{716082E6-9E05-466E-9D04-812D0D347AF6}" destId="{690DC6B2-3CED-42F5-AA8F-C53EC1A26226}" srcOrd="1" destOrd="0" presId="urn:microsoft.com/office/officeart/2005/8/layout/orgChart1"/>
    <dgm:cxn modelId="{EDD35A6B-AB71-43D0-BC63-19E69F364950}" type="presParOf" srcId="{8A999F20-6EF1-43E0-81B1-D4571E302132}" destId="{BDF03AB5-F7BF-4939-BC08-8820D0DFD2C3}" srcOrd="1" destOrd="0" presId="urn:microsoft.com/office/officeart/2005/8/layout/orgChart1"/>
    <dgm:cxn modelId="{0C285BD4-897F-4084-B17B-CF1317DAD72A}" type="presParOf" srcId="{BDF03AB5-F7BF-4939-BC08-8820D0DFD2C3}" destId="{0F8F4970-4794-4362-A24B-B6132918B666}" srcOrd="0" destOrd="0" presId="urn:microsoft.com/office/officeart/2005/8/layout/orgChart1"/>
    <dgm:cxn modelId="{7FF5311A-AAE1-4A44-A861-B802F2D3D6E9}" type="presParOf" srcId="{BDF03AB5-F7BF-4939-BC08-8820D0DFD2C3}" destId="{9F71D151-CC55-4130-896E-7A45187924FC}" srcOrd="1" destOrd="0" presId="urn:microsoft.com/office/officeart/2005/8/layout/orgChart1"/>
    <dgm:cxn modelId="{F4C66B19-4EF3-4350-8F67-C9735E20EAF9}" type="presParOf" srcId="{9F71D151-CC55-4130-896E-7A45187924FC}" destId="{08F7A3A4-08F4-48B9-89A6-1D5652037B68}" srcOrd="0" destOrd="0" presId="urn:microsoft.com/office/officeart/2005/8/layout/orgChart1"/>
    <dgm:cxn modelId="{E1C9A6CC-4FA5-4AC3-AC09-AF4A12EFF7A7}" type="presParOf" srcId="{08F7A3A4-08F4-48B9-89A6-1D5652037B68}" destId="{0FC239A4-70B6-4177-BD47-26872E74ADF6}" srcOrd="0" destOrd="0" presId="urn:microsoft.com/office/officeart/2005/8/layout/orgChart1"/>
    <dgm:cxn modelId="{7D66E37B-9174-4AC1-8DAE-420C05C07F67}" type="presParOf" srcId="{08F7A3A4-08F4-48B9-89A6-1D5652037B68}" destId="{A9674D94-2562-49CD-BF47-878423FAD363}" srcOrd="1" destOrd="0" presId="urn:microsoft.com/office/officeart/2005/8/layout/orgChart1"/>
    <dgm:cxn modelId="{AB385925-ACC3-49B5-9EF1-485122584D36}" type="presParOf" srcId="{9F71D151-CC55-4130-896E-7A45187924FC}" destId="{5EF84774-75A1-411D-BFDA-6CB986AD0EFB}" srcOrd="1" destOrd="0" presId="urn:microsoft.com/office/officeart/2005/8/layout/orgChart1"/>
    <dgm:cxn modelId="{051D6D58-74D4-4390-AF0F-2BF7235B9C12}" type="presParOf" srcId="{9F71D151-CC55-4130-896E-7A45187924FC}" destId="{E7BD5AD6-5B8B-4EDD-B441-98D4315B1F9F}" srcOrd="2" destOrd="0" presId="urn:microsoft.com/office/officeart/2005/8/layout/orgChart1"/>
    <dgm:cxn modelId="{E8E84905-EFA6-42C4-B674-E9F592996A6A}" type="presParOf" srcId="{8A999F20-6EF1-43E0-81B1-D4571E302132}" destId="{4F1640A8-E598-49A1-8233-2EFBB90353FF}" srcOrd="2" destOrd="0" presId="urn:microsoft.com/office/officeart/2005/8/layout/orgChart1"/>
    <dgm:cxn modelId="{D9FE5F22-456B-4CF2-A6C1-C9DA28492C39}" type="presParOf" srcId="{1D2C2968-C8CD-4EB9-BBE1-3AD9B1D47BE9}" destId="{358023E0-FADC-4446-9491-588CB92F444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248FE7-95A1-4F57-B02E-6850FE4E80F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220A958-2E64-439F-A4BA-547002C042F4}">
      <dgm:prSet phldrT="[Text]"/>
      <dgm:spPr/>
      <dgm:t>
        <a:bodyPr/>
        <a:lstStyle/>
        <a:p>
          <a:r>
            <a:rPr lang="en-US"/>
            <a:t>Web App 1</a:t>
          </a:r>
        </a:p>
      </dgm:t>
    </dgm:pt>
    <dgm:pt modelId="{A0D07F0F-3AEC-4B8D-9C2A-FCDA10AB5812}" type="parTrans" cxnId="{72BC2413-289D-4E87-AB34-540AEF8A8923}">
      <dgm:prSet/>
      <dgm:spPr/>
      <dgm:t>
        <a:bodyPr/>
        <a:lstStyle/>
        <a:p>
          <a:endParaRPr lang="en-US"/>
        </a:p>
      </dgm:t>
    </dgm:pt>
    <dgm:pt modelId="{6B14E0CB-D315-4DEC-9ADF-E6D4F01390EA}" type="sibTrans" cxnId="{72BC2413-289D-4E87-AB34-540AEF8A8923}">
      <dgm:prSet/>
      <dgm:spPr/>
      <dgm:t>
        <a:bodyPr/>
        <a:lstStyle/>
        <a:p>
          <a:endParaRPr lang="en-US"/>
        </a:p>
      </dgm:t>
    </dgm:pt>
    <dgm:pt modelId="{0CF8A5A4-E246-4C4A-BE6D-05C8E782F1FC}">
      <dgm:prSet phldrT="[Text]"/>
      <dgm:spPr/>
      <dgm:t>
        <a:bodyPr/>
        <a:lstStyle/>
        <a:p>
          <a:r>
            <a:rPr lang="en-US"/>
            <a:t>Library 1</a:t>
          </a:r>
        </a:p>
      </dgm:t>
    </dgm:pt>
    <dgm:pt modelId="{C6B3EA2B-BC93-4AAB-BF9E-FF76A489CCDD}" type="parTrans" cxnId="{D6130009-C81A-49BC-ADCE-CA3F5BA15162}">
      <dgm:prSet/>
      <dgm:spPr/>
      <dgm:t>
        <a:bodyPr/>
        <a:lstStyle/>
        <a:p>
          <a:endParaRPr lang="en-US"/>
        </a:p>
      </dgm:t>
    </dgm:pt>
    <dgm:pt modelId="{6B64293B-F2E9-4EAD-8A63-0F09D1B03346}" type="sibTrans" cxnId="{D6130009-C81A-49BC-ADCE-CA3F5BA15162}">
      <dgm:prSet/>
      <dgm:spPr/>
      <dgm:t>
        <a:bodyPr/>
        <a:lstStyle/>
        <a:p>
          <a:endParaRPr lang="en-US"/>
        </a:p>
      </dgm:t>
    </dgm:pt>
    <dgm:pt modelId="{C45D0677-F936-48FF-B942-7233F206D4B8}">
      <dgm:prSet phldrT="[Text]"/>
      <dgm:spPr/>
      <dgm:t>
        <a:bodyPr/>
        <a:lstStyle/>
        <a:p>
          <a:r>
            <a:rPr lang="en-US"/>
            <a:t>Library 2</a:t>
          </a:r>
        </a:p>
      </dgm:t>
    </dgm:pt>
    <dgm:pt modelId="{0945930F-583A-43A1-B4C3-8553BD40A07B}" type="parTrans" cxnId="{5D544BEC-7951-4097-9B56-7E1FF350B3FD}">
      <dgm:prSet/>
      <dgm:spPr/>
      <dgm:t>
        <a:bodyPr/>
        <a:lstStyle/>
        <a:p>
          <a:endParaRPr lang="en-US"/>
        </a:p>
      </dgm:t>
    </dgm:pt>
    <dgm:pt modelId="{49B4C420-291B-496C-A984-E6B7E00A21D3}" type="sibTrans" cxnId="{5D544BEC-7951-4097-9B56-7E1FF350B3FD}">
      <dgm:prSet/>
      <dgm:spPr/>
      <dgm:t>
        <a:bodyPr/>
        <a:lstStyle/>
        <a:p>
          <a:endParaRPr lang="en-US"/>
        </a:p>
      </dgm:t>
    </dgm:pt>
    <dgm:pt modelId="{033562C6-58EA-4EC0-AAA7-D9509EBF6C1D}">
      <dgm:prSet phldrT="[Text]"/>
      <dgm:spPr/>
      <dgm:t>
        <a:bodyPr/>
        <a:lstStyle/>
        <a:p>
          <a:r>
            <a:rPr lang="en-US"/>
            <a:t>Library 3</a:t>
          </a:r>
        </a:p>
      </dgm:t>
    </dgm:pt>
    <dgm:pt modelId="{FA020B6E-244B-43F4-83F4-51F5B4CBEDE0}" type="parTrans" cxnId="{A653BCB1-64B3-488D-A09C-1DE48DE3AEC3}">
      <dgm:prSet/>
      <dgm:spPr/>
      <dgm:t>
        <a:bodyPr/>
        <a:lstStyle/>
        <a:p>
          <a:endParaRPr lang="en-US"/>
        </a:p>
      </dgm:t>
    </dgm:pt>
    <dgm:pt modelId="{CBC8EB82-B3AB-410C-870A-9E05A837516A}" type="sibTrans" cxnId="{A653BCB1-64B3-488D-A09C-1DE48DE3AEC3}">
      <dgm:prSet/>
      <dgm:spPr/>
      <dgm:t>
        <a:bodyPr/>
        <a:lstStyle/>
        <a:p>
          <a:endParaRPr lang="en-US"/>
        </a:p>
      </dgm:t>
    </dgm:pt>
    <dgm:pt modelId="{476B67C2-2894-4FF7-A920-A2AA675AA0FC}">
      <dgm:prSet phldrT="[Text]"/>
      <dgm:spPr/>
      <dgm:t>
        <a:bodyPr/>
        <a:lstStyle/>
        <a:p>
          <a:r>
            <a:rPr lang="en-US"/>
            <a:t>Library 4</a:t>
          </a:r>
        </a:p>
      </dgm:t>
    </dgm:pt>
    <dgm:pt modelId="{CC129BB2-5076-4689-AAAB-079619C29BBF}" type="parTrans" cxnId="{A03AA8F1-A73C-4292-80CF-C9B613FD2CF2}">
      <dgm:prSet/>
      <dgm:spPr/>
      <dgm:t>
        <a:bodyPr/>
        <a:lstStyle/>
        <a:p>
          <a:endParaRPr lang="en-US"/>
        </a:p>
      </dgm:t>
    </dgm:pt>
    <dgm:pt modelId="{74DA5348-35FD-4F3F-B6CA-0C4E4B827948}" type="sibTrans" cxnId="{A03AA8F1-A73C-4292-80CF-C9B613FD2CF2}">
      <dgm:prSet/>
      <dgm:spPr/>
      <dgm:t>
        <a:bodyPr/>
        <a:lstStyle/>
        <a:p>
          <a:endParaRPr lang="en-US"/>
        </a:p>
      </dgm:t>
    </dgm:pt>
    <dgm:pt modelId="{FAA6A6D6-ECEE-47CB-A7F0-0EC23737D60A}">
      <dgm:prSet phldrT="[Text]"/>
      <dgm:spPr/>
      <dgm:t>
        <a:bodyPr/>
        <a:lstStyle/>
        <a:p>
          <a:r>
            <a:rPr lang="en-US"/>
            <a:t>Library 6</a:t>
          </a:r>
        </a:p>
      </dgm:t>
    </dgm:pt>
    <dgm:pt modelId="{4CD9AD42-BDD6-4320-B393-6510D9A99FD8}" type="parTrans" cxnId="{9522FDD5-32C6-4186-8209-01CE947EE7F5}">
      <dgm:prSet/>
      <dgm:spPr/>
      <dgm:t>
        <a:bodyPr/>
        <a:lstStyle/>
        <a:p>
          <a:endParaRPr lang="en-US"/>
        </a:p>
      </dgm:t>
    </dgm:pt>
    <dgm:pt modelId="{E56DB9ED-52CC-4765-9864-30393A8DA6FE}" type="sibTrans" cxnId="{9522FDD5-32C6-4186-8209-01CE947EE7F5}">
      <dgm:prSet/>
      <dgm:spPr/>
      <dgm:t>
        <a:bodyPr/>
        <a:lstStyle/>
        <a:p>
          <a:endParaRPr lang="en-US"/>
        </a:p>
      </dgm:t>
    </dgm:pt>
    <dgm:pt modelId="{9B7A6B53-1A18-4173-AD3C-E012D63D321F}">
      <dgm:prSet phldrT="[Text]" custT="1"/>
      <dgm:spPr>
        <a:solidFill>
          <a:schemeClr val="accent6">
            <a:lumMod val="75000"/>
          </a:schemeClr>
        </a:solidFill>
      </dgm:spPr>
      <dgm:t>
        <a:bodyPr/>
        <a:lstStyle/>
        <a:p>
          <a:r>
            <a:rPr lang="en-US" sz="2800"/>
            <a:t>Library 5 </a:t>
          </a:r>
          <a:br>
            <a:rPr lang="en-US" sz="2200"/>
          </a:br>
          <a:r>
            <a:rPr lang="en-US" sz="1800"/>
            <a:t>.NET Standard</a:t>
          </a:r>
          <a:endParaRPr lang="en-US" sz="2200"/>
        </a:p>
      </dgm:t>
    </dgm:pt>
    <dgm:pt modelId="{14B821D3-3E4E-43DE-842D-2A058FF11B9E}" type="parTrans" cxnId="{921D183D-CC9E-4703-B3DF-959051479CE2}">
      <dgm:prSet/>
      <dgm:spPr/>
      <dgm:t>
        <a:bodyPr/>
        <a:lstStyle/>
        <a:p>
          <a:endParaRPr lang="en-US"/>
        </a:p>
      </dgm:t>
    </dgm:pt>
    <dgm:pt modelId="{9B16D469-38FB-4A5E-A7F0-A847821451B1}" type="sibTrans" cxnId="{921D183D-CC9E-4703-B3DF-959051479CE2}">
      <dgm:prSet/>
      <dgm:spPr/>
      <dgm:t>
        <a:bodyPr/>
        <a:lstStyle/>
        <a:p>
          <a:endParaRPr lang="en-US"/>
        </a:p>
      </dgm:t>
    </dgm:pt>
    <dgm:pt modelId="{218713CC-0F5B-4EDC-B544-D91140909AD3}" type="pres">
      <dgm:prSet presAssocID="{F3248FE7-95A1-4F57-B02E-6850FE4E80F9}" presName="hierChild1" presStyleCnt="0">
        <dgm:presLayoutVars>
          <dgm:orgChart val="1"/>
          <dgm:chPref val="1"/>
          <dgm:dir/>
          <dgm:animOne val="branch"/>
          <dgm:animLvl val="lvl"/>
          <dgm:resizeHandles/>
        </dgm:presLayoutVars>
      </dgm:prSet>
      <dgm:spPr/>
    </dgm:pt>
    <dgm:pt modelId="{1D2C2968-C8CD-4EB9-BBE1-3AD9B1D47BE9}" type="pres">
      <dgm:prSet presAssocID="{8220A958-2E64-439F-A4BA-547002C042F4}" presName="hierRoot1" presStyleCnt="0">
        <dgm:presLayoutVars>
          <dgm:hierBranch val="init"/>
        </dgm:presLayoutVars>
      </dgm:prSet>
      <dgm:spPr/>
    </dgm:pt>
    <dgm:pt modelId="{5814AD60-9498-44CA-AC91-9815D68F4407}" type="pres">
      <dgm:prSet presAssocID="{8220A958-2E64-439F-A4BA-547002C042F4}" presName="rootComposite1" presStyleCnt="0"/>
      <dgm:spPr/>
    </dgm:pt>
    <dgm:pt modelId="{34968AEA-E1CE-419D-AB0F-E8A345307A39}" type="pres">
      <dgm:prSet presAssocID="{8220A958-2E64-439F-A4BA-547002C042F4}" presName="rootText1" presStyleLbl="node0" presStyleIdx="0" presStyleCnt="1">
        <dgm:presLayoutVars>
          <dgm:chPref val="3"/>
        </dgm:presLayoutVars>
      </dgm:prSet>
      <dgm:spPr/>
    </dgm:pt>
    <dgm:pt modelId="{F9A78B5D-B5C6-48E1-8954-BB6398A1D725}" type="pres">
      <dgm:prSet presAssocID="{8220A958-2E64-439F-A4BA-547002C042F4}" presName="rootConnector1" presStyleLbl="node1" presStyleIdx="0" presStyleCnt="0"/>
      <dgm:spPr/>
    </dgm:pt>
    <dgm:pt modelId="{3F219AFE-CBFD-426A-9E8E-2ACDD17391E1}" type="pres">
      <dgm:prSet presAssocID="{8220A958-2E64-439F-A4BA-547002C042F4}" presName="hierChild2" presStyleCnt="0"/>
      <dgm:spPr/>
    </dgm:pt>
    <dgm:pt modelId="{1852DF8E-ADEF-404B-A4E3-2A2C62330D9B}" type="pres">
      <dgm:prSet presAssocID="{C6B3EA2B-BC93-4AAB-BF9E-FF76A489CCDD}" presName="Name37" presStyleLbl="parChTrans1D2" presStyleIdx="0" presStyleCnt="3"/>
      <dgm:spPr/>
    </dgm:pt>
    <dgm:pt modelId="{F773310C-D285-4456-91FB-41A348227EAD}" type="pres">
      <dgm:prSet presAssocID="{0CF8A5A4-E246-4C4A-BE6D-05C8E782F1FC}" presName="hierRoot2" presStyleCnt="0">
        <dgm:presLayoutVars>
          <dgm:hierBranch val="init"/>
        </dgm:presLayoutVars>
      </dgm:prSet>
      <dgm:spPr/>
    </dgm:pt>
    <dgm:pt modelId="{55C79218-BCDC-480B-BA30-0B345DCA44AC}" type="pres">
      <dgm:prSet presAssocID="{0CF8A5A4-E246-4C4A-BE6D-05C8E782F1FC}" presName="rootComposite" presStyleCnt="0"/>
      <dgm:spPr/>
    </dgm:pt>
    <dgm:pt modelId="{05B6CF95-0E4A-4BDA-997C-C67D116CE080}" type="pres">
      <dgm:prSet presAssocID="{0CF8A5A4-E246-4C4A-BE6D-05C8E782F1FC}" presName="rootText" presStyleLbl="node2" presStyleIdx="0" presStyleCnt="3">
        <dgm:presLayoutVars>
          <dgm:chPref val="3"/>
        </dgm:presLayoutVars>
      </dgm:prSet>
      <dgm:spPr/>
    </dgm:pt>
    <dgm:pt modelId="{5391A48B-E4AE-4D6B-B07D-FA89B14F9B7C}" type="pres">
      <dgm:prSet presAssocID="{0CF8A5A4-E246-4C4A-BE6D-05C8E782F1FC}" presName="rootConnector" presStyleLbl="node2" presStyleIdx="0" presStyleCnt="3"/>
      <dgm:spPr/>
    </dgm:pt>
    <dgm:pt modelId="{8656E294-E2E8-4F04-B3C6-D4825F6ABBD6}" type="pres">
      <dgm:prSet presAssocID="{0CF8A5A4-E246-4C4A-BE6D-05C8E782F1FC}" presName="hierChild4" presStyleCnt="0"/>
      <dgm:spPr/>
    </dgm:pt>
    <dgm:pt modelId="{4BA5F7DC-8C63-4E4F-B177-12B2D2D5349B}" type="pres">
      <dgm:prSet presAssocID="{0CF8A5A4-E246-4C4A-BE6D-05C8E782F1FC}" presName="hierChild5" presStyleCnt="0"/>
      <dgm:spPr/>
    </dgm:pt>
    <dgm:pt modelId="{B4CEEDC9-BDD4-455F-BFCC-C22A3DAC001F}" type="pres">
      <dgm:prSet presAssocID="{0945930F-583A-43A1-B4C3-8553BD40A07B}" presName="Name37" presStyleLbl="parChTrans1D2" presStyleIdx="1" presStyleCnt="3"/>
      <dgm:spPr/>
    </dgm:pt>
    <dgm:pt modelId="{383384B8-B1A9-42BF-A058-8C7D0D2F7B92}" type="pres">
      <dgm:prSet presAssocID="{C45D0677-F936-48FF-B942-7233F206D4B8}" presName="hierRoot2" presStyleCnt="0">
        <dgm:presLayoutVars>
          <dgm:hierBranch val="init"/>
        </dgm:presLayoutVars>
      </dgm:prSet>
      <dgm:spPr/>
    </dgm:pt>
    <dgm:pt modelId="{22356CAB-6242-4B27-9CB0-7CFA09A7139E}" type="pres">
      <dgm:prSet presAssocID="{C45D0677-F936-48FF-B942-7233F206D4B8}" presName="rootComposite" presStyleCnt="0"/>
      <dgm:spPr/>
    </dgm:pt>
    <dgm:pt modelId="{C36FEABD-A830-4AFF-A832-BA8CE1354C6C}" type="pres">
      <dgm:prSet presAssocID="{C45D0677-F936-48FF-B942-7233F206D4B8}" presName="rootText" presStyleLbl="node2" presStyleIdx="1" presStyleCnt="3">
        <dgm:presLayoutVars>
          <dgm:chPref val="3"/>
        </dgm:presLayoutVars>
      </dgm:prSet>
      <dgm:spPr/>
    </dgm:pt>
    <dgm:pt modelId="{3B85501F-4AB0-4235-9BE2-74642C30FCC6}" type="pres">
      <dgm:prSet presAssocID="{C45D0677-F936-48FF-B942-7233F206D4B8}" presName="rootConnector" presStyleLbl="node2" presStyleIdx="1" presStyleCnt="3"/>
      <dgm:spPr/>
    </dgm:pt>
    <dgm:pt modelId="{E5EF8E1F-7CDF-450E-83E7-9671F7D3A517}" type="pres">
      <dgm:prSet presAssocID="{C45D0677-F936-48FF-B942-7233F206D4B8}" presName="hierChild4" presStyleCnt="0"/>
      <dgm:spPr/>
    </dgm:pt>
    <dgm:pt modelId="{13DBDF1B-9D40-4CFB-A546-4CB40C1308B6}" type="pres">
      <dgm:prSet presAssocID="{CC129BB2-5076-4689-AAAB-079619C29BBF}" presName="Name37" presStyleLbl="parChTrans1D3" presStyleIdx="0" presStyleCnt="2"/>
      <dgm:spPr/>
    </dgm:pt>
    <dgm:pt modelId="{281329AF-0935-42A5-BD5C-214D55840D7D}" type="pres">
      <dgm:prSet presAssocID="{476B67C2-2894-4FF7-A920-A2AA675AA0FC}" presName="hierRoot2" presStyleCnt="0">
        <dgm:presLayoutVars>
          <dgm:hierBranch val="init"/>
        </dgm:presLayoutVars>
      </dgm:prSet>
      <dgm:spPr/>
    </dgm:pt>
    <dgm:pt modelId="{629D5422-40A8-4D4F-A3CB-BF1AE32B61D5}" type="pres">
      <dgm:prSet presAssocID="{476B67C2-2894-4FF7-A920-A2AA675AA0FC}" presName="rootComposite" presStyleCnt="0"/>
      <dgm:spPr/>
    </dgm:pt>
    <dgm:pt modelId="{E23CAD53-0C40-4BC2-86A6-4047C3566276}" type="pres">
      <dgm:prSet presAssocID="{476B67C2-2894-4FF7-A920-A2AA675AA0FC}" presName="rootText" presStyleLbl="node3" presStyleIdx="0" presStyleCnt="2">
        <dgm:presLayoutVars>
          <dgm:chPref val="3"/>
        </dgm:presLayoutVars>
      </dgm:prSet>
      <dgm:spPr/>
    </dgm:pt>
    <dgm:pt modelId="{CAF4636C-9B34-4F51-91D5-C5807EF7074E}" type="pres">
      <dgm:prSet presAssocID="{476B67C2-2894-4FF7-A920-A2AA675AA0FC}" presName="rootConnector" presStyleLbl="node3" presStyleIdx="0" presStyleCnt="2"/>
      <dgm:spPr/>
    </dgm:pt>
    <dgm:pt modelId="{F80CA03B-EA23-4B10-B50F-F7262BB20901}" type="pres">
      <dgm:prSet presAssocID="{476B67C2-2894-4FF7-A920-A2AA675AA0FC}" presName="hierChild4" presStyleCnt="0"/>
      <dgm:spPr/>
    </dgm:pt>
    <dgm:pt modelId="{82F53DD3-F403-4694-83C5-D4B0D237BF16}" type="pres">
      <dgm:prSet presAssocID="{4CD9AD42-BDD6-4320-B393-6510D9A99FD8}" presName="Name37" presStyleLbl="parChTrans1D4" presStyleIdx="0" presStyleCnt="1"/>
      <dgm:spPr/>
    </dgm:pt>
    <dgm:pt modelId="{47A900EF-0AA4-4290-9059-0A74CC82596D}" type="pres">
      <dgm:prSet presAssocID="{FAA6A6D6-ECEE-47CB-A7F0-0EC23737D60A}" presName="hierRoot2" presStyleCnt="0">
        <dgm:presLayoutVars>
          <dgm:hierBranch val="init"/>
        </dgm:presLayoutVars>
      </dgm:prSet>
      <dgm:spPr/>
    </dgm:pt>
    <dgm:pt modelId="{1DD2BFD5-DE51-4B2B-8142-102666CF6D51}" type="pres">
      <dgm:prSet presAssocID="{FAA6A6D6-ECEE-47CB-A7F0-0EC23737D60A}" presName="rootComposite" presStyleCnt="0"/>
      <dgm:spPr/>
    </dgm:pt>
    <dgm:pt modelId="{8BDE9F1A-D98B-4DD3-ADDB-249CD16AE460}" type="pres">
      <dgm:prSet presAssocID="{FAA6A6D6-ECEE-47CB-A7F0-0EC23737D60A}" presName="rootText" presStyleLbl="node4" presStyleIdx="0" presStyleCnt="1">
        <dgm:presLayoutVars>
          <dgm:chPref val="3"/>
        </dgm:presLayoutVars>
      </dgm:prSet>
      <dgm:spPr/>
    </dgm:pt>
    <dgm:pt modelId="{3DDE7063-E8E1-448D-B6BE-8CF19FFB979F}" type="pres">
      <dgm:prSet presAssocID="{FAA6A6D6-ECEE-47CB-A7F0-0EC23737D60A}" presName="rootConnector" presStyleLbl="node4" presStyleIdx="0" presStyleCnt="1"/>
      <dgm:spPr/>
    </dgm:pt>
    <dgm:pt modelId="{C7E175E6-3BDA-4EE8-85F2-2767E37FF5F4}" type="pres">
      <dgm:prSet presAssocID="{FAA6A6D6-ECEE-47CB-A7F0-0EC23737D60A}" presName="hierChild4" presStyleCnt="0"/>
      <dgm:spPr/>
    </dgm:pt>
    <dgm:pt modelId="{DF320E0D-6412-4BE3-BA48-ACF973C8FE1F}" type="pres">
      <dgm:prSet presAssocID="{FAA6A6D6-ECEE-47CB-A7F0-0EC23737D60A}" presName="hierChild5" presStyleCnt="0"/>
      <dgm:spPr/>
    </dgm:pt>
    <dgm:pt modelId="{8D46EA22-CC23-43C6-AB68-F81EA808618B}" type="pres">
      <dgm:prSet presAssocID="{476B67C2-2894-4FF7-A920-A2AA675AA0FC}" presName="hierChild5" presStyleCnt="0"/>
      <dgm:spPr/>
    </dgm:pt>
    <dgm:pt modelId="{63B1C30F-1763-4E7C-9166-073B736344CA}" type="pres">
      <dgm:prSet presAssocID="{C45D0677-F936-48FF-B942-7233F206D4B8}" presName="hierChild5" presStyleCnt="0"/>
      <dgm:spPr/>
    </dgm:pt>
    <dgm:pt modelId="{C9149514-8A41-4AB5-94AB-B8EECDDFC90F}" type="pres">
      <dgm:prSet presAssocID="{FA020B6E-244B-43F4-83F4-51F5B4CBEDE0}" presName="Name37" presStyleLbl="parChTrans1D2" presStyleIdx="2" presStyleCnt="3"/>
      <dgm:spPr/>
    </dgm:pt>
    <dgm:pt modelId="{8A999F20-6EF1-43E0-81B1-D4571E302132}" type="pres">
      <dgm:prSet presAssocID="{033562C6-58EA-4EC0-AAA7-D9509EBF6C1D}" presName="hierRoot2" presStyleCnt="0">
        <dgm:presLayoutVars>
          <dgm:hierBranch val="init"/>
        </dgm:presLayoutVars>
      </dgm:prSet>
      <dgm:spPr/>
    </dgm:pt>
    <dgm:pt modelId="{716082E6-9E05-466E-9D04-812D0D347AF6}" type="pres">
      <dgm:prSet presAssocID="{033562C6-58EA-4EC0-AAA7-D9509EBF6C1D}" presName="rootComposite" presStyleCnt="0"/>
      <dgm:spPr/>
    </dgm:pt>
    <dgm:pt modelId="{9AEE9CC3-2302-4608-86C1-01B6B80BDE8B}" type="pres">
      <dgm:prSet presAssocID="{033562C6-58EA-4EC0-AAA7-D9509EBF6C1D}" presName="rootText" presStyleLbl="node2" presStyleIdx="2" presStyleCnt="3">
        <dgm:presLayoutVars>
          <dgm:chPref val="3"/>
        </dgm:presLayoutVars>
      </dgm:prSet>
      <dgm:spPr/>
    </dgm:pt>
    <dgm:pt modelId="{690DC6B2-3CED-42F5-AA8F-C53EC1A26226}" type="pres">
      <dgm:prSet presAssocID="{033562C6-58EA-4EC0-AAA7-D9509EBF6C1D}" presName="rootConnector" presStyleLbl="node2" presStyleIdx="2" presStyleCnt="3"/>
      <dgm:spPr/>
    </dgm:pt>
    <dgm:pt modelId="{BDF03AB5-F7BF-4939-BC08-8820D0DFD2C3}" type="pres">
      <dgm:prSet presAssocID="{033562C6-58EA-4EC0-AAA7-D9509EBF6C1D}" presName="hierChild4" presStyleCnt="0"/>
      <dgm:spPr/>
    </dgm:pt>
    <dgm:pt modelId="{0F8F4970-4794-4362-A24B-B6132918B666}" type="pres">
      <dgm:prSet presAssocID="{14B821D3-3E4E-43DE-842D-2A058FF11B9E}" presName="Name37" presStyleLbl="parChTrans1D3" presStyleIdx="1" presStyleCnt="2"/>
      <dgm:spPr/>
    </dgm:pt>
    <dgm:pt modelId="{9F71D151-CC55-4130-896E-7A45187924FC}" type="pres">
      <dgm:prSet presAssocID="{9B7A6B53-1A18-4173-AD3C-E012D63D321F}" presName="hierRoot2" presStyleCnt="0">
        <dgm:presLayoutVars>
          <dgm:hierBranch val="init"/>
        </dgm:presLayoutVars>
      </dgm:prSet>
      <dgm:spPr/>
    </dgm:pt>
    <dgm:pt modelId="{08F7A3A4-08F4-48B9-89A6-1D5652037B68}" type="pres">
      <dgm:prSet presAssocID="{9B7A6B53-1A18-4173-AD3C-E012D63D321F}" presName="rootComposite" presStyleCnt="0"/>
      <dgm:spPr/>
    </dgm:pt>
    <dgm:pt modelId="{0FC239A4-70B6-4177-BD47-26872E74ADF6}" type="pres">
      <dgm:prSet presAssocID="{9B7A6B53-1A18-4173-AD3C-E012D63D321F}" presName="rootText" presStyleLbl="node3" presStyleIdx="1" presStyleCnt="2">
        <dgm:presLayoutVars>
          <dgm:chPref val="3"/>
        </dgm:presLayoutVars>
      </dgm:prSet>
      <dgm:spPr/>
    </dgm:pt>
    <dgm:pt modelId="{A9674D94-2562-49CD-BF47-878423FAD363}" type="pres">
      <dgm:prSet presAssocID="{9B7A6B53-1A18-4173-AD3C-E012D63D321F}" presName="rootConnector" presStyleLbl="node3" presStyleIdx="1" presStyleCnt="2"/>
      <dgm:spPr/>
    </dgm:pt>
    <dgm:pt modelId="{5EF84774-75A1-411D-BFDA-6CB986AD0EFB}" type="pres">
      <dgm:prSet presAssocID="{9B7A6B53-1A18-4173-AD3C-E012D63D321F}" presName="hierChild4" presStyleCnt="0"/>
      <dgm:spPr/>
    </dgm:pt>
    <dgm:pt modelId="{E7BD5AD6-5B8B-4EDD-B441-98D4315B1F9F}" type="pres">
      <dgm:prSet presAssocID="{9B7A6B53-1A18-4173-AD3C-E012D63D321F}" presName="hierChild5" presStyleCnt="0"/>
      <dgm:spPr/>
    </dgm:pt>
    <dgm:pt modelId="{4F1640A8-E598-49A1-8233-2EFBB90353FF}" type="pres">
      <dgm:prSet presAssocID="{033562C6-58EA-4EC0-AAA7-D9509EBF6C1D}" presName="hierChild5" presStyleCnt="0"/>
      <dgm:spPr/>
    </dgm:pt>
    <dgm:pt modelId="{358023E0-FADC-4446-9491-588CB92F4445}" type="pres">
      <dgm:prSet presAssocID="{8220A958-2E64-439F-A4BA-547002C042F4}" presName="hierChild3" presStyleCnt="0"/>
      <dgm:spPr/>
    </dgm:pt>
  </dgm:ptLst>
  <dgm:cxnLst>
    <dgm:cxn modelId="{D6130009-C81A-49BC-ADCE-CA3F5BA15162}" srcId="{8220A958-2E64-439F-A4BA-547002C042F4}" destId="{0CF8A5A4-E246-4C4A-BE6D-05C8E782F1FC}" srcOrd="0" destOrd="0" parTransId="{C6B3EA2B-BC93-4AAB-BF9E-FF76A489CCDD}" sibTransId="{6B64293B-F2E9-4EAD-8A63-0F09D1B03346}"/>
    <dgm:cxn modelId="{72BC2413-289D-4E87-AB34-540AEF8A8923}" srcId="{F3248FE7-95A1-4F57-B02E-6850FE4E80F9}" destId="{8220A958-2E64-439F-A4BA-547002C042F4}" srcOrd="0" destOrd="0" parTransId="{A0D07F0F-3AEC-4B8D-9C2A-FCDA10AB5812}" sibTransId="{6B14E0CB-D315-4DEC-9ADF-E6D4F01390EA}"/>
    <dgm:cxn modelId="{33D12C13-3605-479E-82AC-D0D6030D39F6}" type="presOf" srcId="{8220A958-2E64-439F-A4BA-547002C042F4}" destId="{F9A78B5D-B5C6-48E1-8954-BB6398A1D725}" srcOrd="1" destOrd="0" presId="urn:microsoft.com/office/officeart/2005/8/layout/orgChart1"/>
    <dgm:cxn modelId="{9819FD13-0E04-4362-A9CE-5C8E2990606D}" type="presOf" srcId="{476B67C2-2894-4FF7-A920-A2AA675AA0FC}" destId="{CAF4636C-9B34-4F51-91D5-C5807EF7074E}" srcOrd="1" destOrd="0" presId="urn:microsoft.com/office/officeart/2005/8/layout/orgChart1"/>
    <dgm:cxn modelId="{9BB5052B-FB9A-44BA-A860-524E49A25005}" type="presOf" srcId="{0945930F-583A-43A1-B4C3-8553BD40A07B}" destId="{B4CEEDC9-BDD4-455F-BFCC-C22A3DAC001F}" srcOrd="0" destOrd="0" presId="urn:microsoft.com/office/officeart/2005/8/layout/orgChart1"/>
    <dgm:cxn modelId="{F7DF202E-B670-414A-A45A-AE4200E867EE}" type="presOf" srcId="{4CD9AD42-BDD6-4320-B393-6510D9A99FD8}" destId="{82F53DD3-F403-4694-83C5-D4B0D237BF16}" srcOrd="0" destOrd="0" presId="urn:microsoft.com/office/officeart/2005/8/layout/orgChart1"/>
    <dgm:cxn modelId="{921D183D-CC9E-4703-B3DF-959051479CE2}" srcId="{033562C6-58EA-4EC0-AAA7-D9509EBF6C1D}" destId="{9B7A6B53-1A18-4173-AD3C-E012D63D321F}" srcOrd="0" destOrd="0" parTransId="{14B821D3-3E4E-43DE-842D-2A058FF11B9E}" sibTransId="{9B16D469-38FB-4A5E-A7F0-A847821451B1}"/>
    <dgm:cxn modelId="{A7150444-440F-41AF-94D7-702E130ACCE9}" type="presOf" srcId="{476B67C2-2894-4FF7-A920-A2AA675AA0FC}" destId="{E23CAD53-0C40-4BC2-86A6-4047C3566276}" srcOrd="0" destOrd="0" presId="urn:microsoft.com/office/officeart/2005/8/layout/orgChart1"/>
    <dgm:cxn modelId="{71F1D166-095C-4F68-889F-95B13CFE78DA}" type="presOf" srcId="{FAA6A6D6-ECEE-47CB-A7F0-0EC23737D60A}" destId="{3DDE7063-E8E1-448D-B6BE-8CF19FFB979F}" srcOrd="1" destOrd="0" presId="urn:microsoft.com/office/officeart/2005/8/layout/orgChart1"/>
    <dgm:cxn modelId="{0D0BB647-55FE-459E-BE8F-1956BB26191E}" type="presOf" srcId="{033562C6-58EA-4EC0-AAA7-D9509EBF6C1D}" destId="{9AEE9CC3-2302-4608-86C1-01B6B80BDE8B}" srcOrd="0" destOrd="0" presId="urn:microsoft.com/office/officeart/2005/8/layout/orgChart1"/>
    <dgm:cxn modelId="{D6F7474C-3E00-4E8B-9B09-2BC34DBF0904}" type="presOf" srcId="{14B821D3-3E4E-43DE-842D-2A058FF11B9E}" destId="{0F8F4970-4794-4362-A24B-B6132918B666}" srcOrd="0" destOrd="0" presId="urn:microsoft.com/office/officeart/2005/8/layout/orgChart1"/>
    <dgm:cxn modelId="{B52FA072-BD16-40B2-8761-5F52A2E1A3ED}" type="presOf" srcId="{FA020B6E-244B-43F4-83F4-51F5B4CBEDE0}" destId="{C9149514-8A41-4AB5-94AB-B8EECDDFC90F}" srcOrd="0" destOrd="0" presId="urn:microsoft.com/office/officeart/2005/8/layout/orgChart1"/>
    <dgm:cxn modelId="{5DBC2A73-0791-408F-A26B-3408FD8FC5DC}" type="presOf" srcId="{0CF8A5A4-E246-4C4A-BE6D-05C8E782F1FC}" destId="{05B6CF95-0E4A-4BDA-997C-C67D116CE080}" srcOrd="0" destOrd="0" presId="urn:microsoft.com/office/officeart/2005/8/layout/orgChart1"/>
    <dgm:cxn modelId="{70A6887F-6C1B-4052-85E6-312BF7E4DE83}" type="presOf" srcId="{C6B3EA2B-BC93-4AAB-BF9E-FF76A489CCDD}" destId="{1852DF8E-ADEF-404B-A4E3-2A2C62330D9B}" srcOrd="0" destOrd="0" presId="urn:microsoft.com/office/officeart/2005/8/layout/orgChart1"/>
    <dgm:cxn modelId="{B82FDC83-780D-45E3-9D19-7F39EC50E35A}" type="presOf" srcId="{C45D0677-F936-48FF-B942-7233F206D4B8}" destId="{3B85501F-4AB0-4235-9BE2-74642C30FCC6}" srcOrd="1" destOrd="0" presId="urn:microsoft.com/office/officeart/2005/8/layout/orgChart1"/>
    <dgm:cxn modelId="{4739E094-5B87-4B84-A907-2698D45FD739}" type="presOf" srcId="{FAA6A6D6-ECEE-47CB-A7F0-0EC23737D60A}" destId="{8BDE9F1A-D98B-4DD3-ADDB-249CD16AE460}" srcOrd="0" destOrd="0" presId="urn:microsoft.com/office/officeart/2005/8/layout/orgChart1"/>
    <dgm:cxn modelId="{C798CE9F-2D0A-411E-BA0E-9CACC79E5FBE}" type="presOf" srcId="{C45D0677-F936-48FF-B942-7233F206D4B8}" destId="{C36FEABD-A830-4AFF-A832-BA8CE1354C6C}" srcOrd="0" destOrd="0" presId="urn:microsoft.com/office/officeart/2005/8/layout/orgChart1"/>
    <dgm:cxn modelId="{88FC5EAB-6926-49FF-8331-9506588F9223}" type="presOf" srcId="{033562C6-58EA-4EC0-AAA7-D9509EBF6C1D}" destId="{690DC6B2-3CED-42F5-AA8F-C53EC1A26226}" srcOrd="1" destOrd="0" presId="urn:microsoft.com/office/officeart/2005/8/layout/orgChart1"/>
    <dgm:cxn modelId="{36F3BFB0-6BC5-4F82-A0EA-9B24C4F3980A}" type="presOf" srcId="{CC129BB2-5076-4689-AAAB-079619C29BBF}" destId="{13DBDF1B-9D40-4CFB-A546-4CB40C1308B6}" srcOrd="0" destOrd="0" presId="urn:microsoft.com/office/officeart/2005/8/layout/orgChart1"/>
    <dgm:cxn modelId="{A653BCB1-64B3-488D-A09C-1DE48DE3AEC3}" srcId="{8220A958-2E64-439F-A4BA-547002C042F4}" destId="{033562C6-58EA-4EC0-AAA7-D9509EBF6C1D}" srcOrd="2" destOrd="0" parTransId="{FA020B6E-244B-43F4-83F4-51F5B4CBEDE0}" sibTransId="{CBC8EB82-B3AB-410C-870A-9E05A837516A}"/>
    <dgm:cxn modelId="{95AFD2BB-9437-4497-8D87-A54EA6B1FE8D}" type="presOf" srcId="{F3248FE7-95A1-4F57-B02E-6850FE4E80F9}" destId="{218713CC-0F5B-4EDC-B544-D91140909AD3}" srcOrd="0" destOrd="0" presId="urn:microsoft.com/office/officeart/2005/8/layout/orgChart1"/>
    <dgm:cxn modelId="{449BBDC8-01AD-48C3-8623-C1181D1E6239}" type="presOf" srcId="{9B7A6B53-1A18-4173-AD3C-E012D63D321F}" destId="{A9674D94-2562-49CD-BF47-878423FAD363}" srcOrd="1" destOrd="0" presId="urn:microsoft.com/office/officeart/2005/8/layout/orgChart1"/>
    <dgm:cxn modelId="{1BD926D0-77CF-4104-9001-1165F5CECE4C}" type="presOf" srcId="{0CF8A5A4-E246-4C4A-BE6D-05C8E782F1FC}" destId="{5391A48B-E4AE-4D6B-B07D-FA89B14F9B7C}" srcOrd="1" destOrd="0" presId="urn:microsoft.com/office/officeart/2005/8/layout/orgChart1"/>
    <dgm:cxn modelId="{9522FDD5-32C6-4186-8209-01CE947EE7F5}" srcId="{476B67C2-2894-4FF7-A920-A2AA675AA0FC}" destId="{FAA6A6D6-ECEE-47CB-A7F0-0EC23737D60A}" srcOrd="0" destOrd="0" parTransId="{4CD9AD42-BDD6-4320-B393-6510D9A99FD8}" sibTransId="{E56DB9ED-52CC-4765-9864-30393A8DA6FE}"/>
    <dgm:cxn modelId="{62F366E2-E56E-4BF0-A81F-DAA6A5A41DAB}" type="presOf" srcId="{9B7A6B53-1A18-4173-AD3C-E012D63D321F}" destId="{0FC239A4-70B6-4177-BD47-26872E74ADF6}" srcOrd="0" destOrd="0" presId="urn:microsoft.com/office/officeart/2005/8/layout/orgChart1"/>
    <dgm:cxn modelId="{5D544BEC-7951-4097-9B56-7E1FF350B3FD}" srcId="{8220A958-2E64-439F-A4BA-547002C042F4}" destId="{C45D0677-F936-48FF-B942-7233F206D4B8}" srcOrd="1" destOrd="0" parTransId="{0945930F-583A-43A1-B4C3-8553BD40A07B}" sibTransId="{49B4C420-291B-496C-A984-E6B7E00A21D3}"/>
    <dgm:cxn modelId="{D70BCCEF-3A71-46AE-B390-9F9BF0567639}" type="presOf" srcId="{8220A958-2E64-439F-A4BA-547002C042F4}" destId="{34968AEA-E1CE-419D-AB0F-E8A345307A39}" srcOrd="0" destOrd="0" presId="urn:microsoft.com/office/officeart/2005/8/layout/orgChart1"/>
    <dgm:cxn modelId="{A03AA8F1-A73C-4292-80CF-C9B613FD2CF2}" srcId="{C45D0677-F936-48FF-B942-7233F206D4B8}" destId="{476B67C2-2894-4FF7-A920-A2AA675AA0FC}" srcOrd="0" destOrd="0" parTransId="{CC129BB2-5076-4689-AAAB-079619C29BBF}" sibTransId="{74DA5348-35FD-4F3F-B6CA-0C4E4B827948}"/>
    <dgm:cxn modelId="{1F650B1C-C591-4E0C-A404-E44490E8301B}" type="presParOf" srcId="{218713CC-0F5B-4EDC-B544-D91140909AD3}" destId="{1D2C2968-C8CD-4EB9-BBE1-3AD9B1D47BE9}" srcOrd="0" destOrd="0" presId="urn:microsoft.com/office/officeart/2005/8/layout/orgChart1"/>
    <dgm:cxn modelId="{D0FC6953-8F1E-4CC8-BD48-8F1F3B09A88E}" type="presParOf" srcId="{1D2C2968-C8CD-4EB9-BBE1-3AD9B1D47BE9}" destId="{5814AD60-9498-44CA-AC91-9815D68F4407}" srcOrd="0" destOrd="0" presId="urn:microsoft.com/office/officeart/2005/8/layout/orgChart1"/>
    <dgm:cxn modelId="{564F36BF-51FA-45AD-8E37-D6CCA24BE83F}" type="presParOf" srcId="{5814AD60-9498-44CA-AC91-9815D68F4407}" destId="{34968AEA-E1CE-419D-AB0F-E8A345307A39}" srcOrd="0" destOrd="0" presId="urn:microsoft.com/office/officeart/2005/8/layout/orgChart1"/>
    <dgm:cxn modelId="{46EF26E0-2610-47D6-A38F-91DCFCAD20D5}" type="presParOf" srcId="{5814AD60-9498-44CA-AC91-9815D68F4407}" destId="{F9A78B5D-B5C6-48E1-8954-BB6398A1D725}" srcOrd="1" destOrd="0" presId="urn:microsoft.com/office/officeart/2005/8/layout/orgChart1"/>
    <dgm:cxn modelId="{313EF4A1-421B-4159-AE0C-241B9E972B23}" type="presParOf" srcId="{1D2C2968-C8CD-4EB9-BBE1-3AD9B1D47BE9}" destId="{3F219AFE-CBFD-426A-9E8E-2ACDD17391E1}" srcOrd="1" destOrd="0" presId="urn:microsoft.com/office/officeart/2005/8/layout/orgChart1"/>
    <dgm:cxn modelId="{558C930B-3148-4DD5-876B-C84F36AB9E2D}" type="presParOf" srcId="{3F219AFE-CBFD-426A-9E8E-2ACDD17391E1}" destId="{1852DF8E-ADEF-404B-A4E3-2A2C62330D9B}" srcOrd="0" destOrd="0" presId="urn:microsoft.com/office/officeart/2005/8/layout/orgChart1"/>
    <dgm:cxn modelId="{928F533D-4310-460F-ABC8-E7FDD766F858}" type="presParOf" srcId="{3F219AFE-CBFD-426A-9E8E-2ACDD17391E1}" destId="{F773310C-D285-4456-91FB-41A348227EAD}" srcOrd="1" destOrd="0" presId="urn:microsoft.com/office/officeart/2005/8/layout/orgChart1"/>
    <dgm:cxn modelId="{77EC9D54-54EF-4DF5-A624-75967C98B710}" type="presParOf" srcId="{F773310C-D285-4456-91FB-41A348227EAD}" destId="{55C79218-BCDC-480B-BA30-0B345DCA44AC}" srcOrd="0" destOrd="0" presId="urn:microsoft.com/office/officeart/2005/8/layout/orgChart1"/>
    <dgm:cxn modelId="{C1794683-B2E5-4BA1-A22E-25208FA75B37}" type="presParOf" srcId="{55C79218-BCDC-480B-BA30-0B345DCA44AC}" destId="{05B6CF95-0E4A-4BDA-997C-C67D116CE080}" srcOrd="0" destOrd="0" presId="urn:microsoft.com/office/officeart/2005/8/layout/orgChart1"/>
    <dgm:cxn modelId="{0E1D4104-4A3D-4ADB-8914-7FDF94468496}" type="presParOf" srcId="{55C79218-BCDC-480B-BA30-0B345DCA44AC}" destId="{5391A48B-E4AE-4D6B-B07D-FA89B14F9B7C}" srcOrd="1" destOrd="0" presId="urn:microsoft.com/office/officeart/2005/8/layout/orgChart1"/>
    <dgm:cxn modelId="{565CC954-7FF1-4005-9607-EF6B2B3464B2}" type="presParOf" srcId="{F773310C-D285-4456-91FB-41A348227EAD}" destId="{8656E294-E2E8-4F04-B3C6-D4825F6ABBD6}" srcOrd="1" destOrd="0" presId="urn:microsoft.com/office/officeart/2005/8/layout/orgChart1"/>
    <dgm:cxn modelId="{3306A062-C842-4477-966E-E7577FB0214E}" type="presParOf" srcId="{F773310C-D285-4456-91FB-41A348227EAD}" destId="{4BA5F7DC-8C63-4E4F-B177-12B2D2D5349B}" srcOrd="2" destOrd="0" presId="urn:microsoft.com/office/officeart/2005/8/layout/orgChart1"/>
    <dgm:cxn modelId="{F89E1583-15D2-4ADB-AAD5-47E785EDB4A6}" type="presParOf" srcId="{3F219AFE-CBFD-426A-9E8E-2ACDD17391E1}" destId="{B4CEEDC9-BDD4-455F-BFCC-C22A3DAC001F}" srcOrd="2" destOrd="0" presId="urn:microsoft.com/office/officeart/2005/8/layout/orgChart1"/>
    <dgm:cxn modelId="{6CA8B6D1-F512-432A-8600-DC3FA28DB0FF}" type="presParOf" srcId="{3F219AFE-CBFD-426A-9E8E-2ACDD17391E1}" destId="{383384B8-B1A9-42BF-A058-8C7D0D2F7B92}" srcOrd="3" destOrd="0" presId="urn:microsoft.com/office/officeart/2005/8/layout/orgChart1"/>
    <dgm:cxn modelId="{51618F6D-20A4-4E77-9508-E46332FD9C7D}" type="presParOf" srcId="{383384B8-B1A9-42BF-A058-8C7D0D2F7B92}" destId="{22356CAB-6242-4B27-9CB0-7CFA09A7139E}" srcOrd="0" destOrd="0" presId="urn:microsoft.com/office/officeart/2005/8/layout/orgChart1"/>
    <dgm:cxn modelId="{8C2BDD2C-C8C0-4BB5-AE7A-F2A41587373A}" type="presParOf" srcId="{22356CAB-6242-4B27-9CB0-7CFA09A7139E}" destId="{C36FEABD-A830-4AFF-A832-BA8CE1354C6C}" srcOrd="0" destOrd="0" presId="urn:microsoft.com/office/officeart/2005/8/layout/orgChart1"/>
    <dgm:cxn modelId="{BF8DF9D3-F080-4207-B6C4-2FCB3A196D29}" type="presParOf" srcId="{22356CAB-6242-4B27-9CB0-7CFA09A7139E}" destId="{3B85501F-4AB0-4235-9BE2-74642C30FCC6}" srcOrd="1" destOrd="0" presId="urn:microsoft.com/office/officeart/2005/8/layout/orgChart1"/>
    <dgm:cxn modelId="{E3F1B01C-9B1D-44EA-BBB3-B532D20CB8BA}" type="presParOf" srcId="{383384B8-B1A9-42BF-A058-8C7D0D2F7B92}" destId="{E5EF8E1F-7CDF-450E-83E7-9671F7D3A517}" srcOrd="1" destOrd="0" presId="urn:microsoft.com/office/officeart/2005/8/layout/orgChart1"/>
    <dgm:cxn modelId="{E3093AAF-7A17-4D61-84CF-47BD61F6C75F}" type="presParOf" srcId="{E5EF8E1F-7CDF-450E-83E7-9671F7D3A517}" destId="{13DBDF1B-9D40-4CFB-A546-4CB40C1308B6}" srcOrd="0" destOrd="0" presId="urn:microsoft.com/office/officeart/2005/8/layout/orgChart1"/>
    <dgm:cxn modelId="{82C7A004-603E-4729-A0C7-7D35D76F4D05}" type="presParOf" srcId="{E5EF8E1F-7CDF-450E-83E7-9671F7D3A517}" destId="{281329AF-0935-42A5-BD5C-214D55840D7D}" srcOrd="1" destOrd="0" presId="urn:microsoft.com/office/officeart/2005/8/layout/orgChart1"/>
    <dgm:cxn modelId="{46CADD67-BDFE-4B1E-AEC3-AB41A27C6D30}" type="presParOf" srcId="{281329AF-0935-42A5-BD5C-214D55840D7D}" destId="{629D5422-40A8-4D4F-A3CB-BF1AE32B61D5}" srcOrd="0" destOrd="0" presId="urn:microsoft.com/office/officeart/2005/8/layout/orgChart1"/>
    <dgm:cxn modelId="{AB96FB05-86C7-4889-AC99-EDE4230FD534}" type="presParOf" srcId="{629D5422-40A8-4D4F-A3CB-BF1AE32B61D5}" destId="{E23CAD53-0C40-4BC2-86A6-4047C3566276}" srcOrd="0" destOrd="0" presId="urn:microsoft.com/office/officeart/2005/8/layout/orgChart1"/>
    <dgm:cxn modelId="{8D41CF50-9037-49E7-A670-8DD11D2A866D}" type="presParOf" srcId="{629D5422-40A8-4D4F-A3CB-BF1AE32B61D5}" destId="{CAF4636C-9B34-4F51-91D5-C5807EF7074E}" srcOrd="1" destOrd="0" presId="urn:microsoft.com/office/officeart/2005/8/layout/orgChart1"/>
    <dgm:cxn modelId="{1ECF5536-0450-44DA-B680-94A92E596B07}" type="presParOf" srcId="{281329AF-0935-42A5-BD5C-214D55840D7D}" destId="{F80CA03B-EA23-4B10-B50F-F7262BB20901}" srcOrd="1" destOrd="0" presId="urn:microsoft.com/office/officeart/2005/8/layout/orgChart1"/>
    <dgm:cxn modelId="{C4EADA7A-D3CD-4CC3-B9DB-F36D1583A4C7}" type="presParOf" srcId="{F80CA03B-EA23-4B10-B50F-F7262BB20901}" destId="{82F53DD3-F403-4694-83C5-D4B0D237BF16}" srcOrd="0" destOrd="0" presId="urn:microsoft.com/office/officeart/2005/8/layout/orgChart1"/>
    <dgm:cxn modelId="{1FFD147A-FA14-4168-8CE8-82CD88B8AC0A}" type="presParOf" srcId="{F80CA03B-EA23-4B10-B50F-F7262BB20901}" destId="{47A900EF-0AA4-4290-9059-0A74CC82596D}" srcOrd="1" destOrd="0" presId="urn:microsoft.com/office/officeart/2005/8/layout/orgChart1"/>
    <dgm:cxn modelId="{A800C37F-42D2-4BF2-8973-9747B779B096}" type="presParOf" srcId="{47A900EF-0AA4-4290-9059-0A74CC82596D}" destId="{1DD2BFD5-DE51-4B2B-8142-102666CF6D51}" srcOrd="0" destOrd="0" presId="urn:microsoft.com/office/officeart/2005/8/layout/orgChart1"/>
    <dgm:cxn modelId="{41BF9D3A-CA9E-4FC2-8719-6A74BE68E713}" type="presParOf" srcId="{1DD2BFD5-DE51-4B2B-8142-102666CF6D51}" destId="{8BDE9F1A-D98B-4DD3-ADDB-249CD16AE460}" srcOrd="0" destOrd="0" presId="urn:microsoft.com/office/officeart/2005/8/layout/orgChart1"/>
    <dgm:cxn modelId="{74BFA0C9-ACD2-401D-A56B-6FF2FB6CC578}" type="presParOf" srcId="{1DD2BFD5-DE51-4B2B-8142-102666CF6D51}" destId="{3DDE7063-E8E1-448D-B6BE-8CF19FFB979F}" srcOrd="1" destOrd="0" presId="urn:microsoft.com/office/officeart/2005/8/layout/orgChart1"/>
    <dgm:cxn modelId="{B254D022-0D6C-4C72-91A9-9D081C139DEB}" type="presParOf" srcId="{47A900EF-0AA4-4290-9059-0A74CC82596D}" destId="{C7E175E6-3BDA-4EE8-85F2-2767E37FF5F4}" srcOrd="1" destOrd="0" presId="urn:microsoft.com/office/officeart/2005/8/layout/orgChart1"/>
    <dgm:cxn modelId="{04897088-0401-4389-B292-A614449C39C9}" type="presParOf" srcId="{47A900EF-0AA4-4290-9059-0A74CC82596D}" destId="{DF320E0D-6412-4BE3-BA48-ACF973C8FE1F}" srcOrd="2" destOrd="0" presId="urn:microsoft.com/office/officeart/2005/8/layout/orgChart1"/>
    <dgm:cxn modelId="{D2EEA133-5DB6-4D8A-A7B7-A396D623E5A2}" type="presParOf" srcId="{281329AF-0935-42A5-BD5C-214D55840D7D}" destId="{8D46EA22-CC23-43C6-AB68-F81EA808618B}" srcOrd="2" destOrd="0" presId="urn:microsoft.com/office/officeart/2005/8/layout/orgChart1"/>
    <dgm:cxn modelId="{014277EF-F0B4-41DA-97F2-94807F48A36A}" type="presParOf" srcId="{383384B8-B1A9-42BF-A058-8C7D0D2F7B92}" destId="{63B1C30F-1763-4E7C-9166-073B736344CA}" srcOrd="2" destOrd="0" presId="urn:microsoft.com/office/officeart/2005/8/layout/orgChart1"/>
    <dgm:cxn modelId="{FE9239BD-F8B8-4062-9A52-48BE7B56BA6A}" type="presParOf" srcId="{3F219AFE-CBFD-426A-9E8E-2ACDD17391E1}" destId="{C9149514-8A41-4AB5-94AB-B8EECDDFC90F}" srcOrd="4" destOrd="0" presId="urn:microsoft.com/office/officeart/2005/8/layout/orgChart1"/>
    <dgm:cxn modelId="{6015E8AD-33CE-45A4-B392-9C200D3C8ADE}" type="presParOf" srcId="{3F219AFE-CBFD-426A-9E8E-2ACDD17391E1}" destId="{8A999F20-6EF1-43E0-81B1-D4571E302132}" srcOrd="5" destOrd="0" presId="urn:microsoft.com/office/officeart/2005/8/layout/orgChart1"/>
    <dgm:cxn modelId="{F410B26B-6A10-41D3-AF5A-0DC5F023148C}" type="presParOf" srcId="{8A999F20-6EF1-43E0-81B1-D4571E302132}" destId="{716082E6-9E05-466E-9D04-812D0D347AF6}" srcOrd="0" destOrd="0" presId="urn:microsoft.com/office/officeart/2005/8/layout/orgChart1"/>
    <dgm:cxn modelId="{D2C58F91-96C5-460A-95E6-C3BE9ECD7F91}" type="presParOf" srcId="{716082E6-9E05-466E-9D04-812D0D347AF6}" destId="{9AEE9CC3-2302-4608-86C1-01B6B80BDE8B}" srcOrd="0" destOrd="0" presId="urn:microsoft.com/office/officeart/2005/8/layout/orgChart1"/>
    <dgm:cxn modelId="{90DDCDFF-A713-4E9D-8F11-224A7E348E83}" type="presParOf" srcId="{716082E6-9E05-466E-9D04-812D0D347AF6}" destId="{690DC6B2-3CED-42F5-AA8F-C53EC1A26226}" srcOrd="1" destOrd="0" presId="urn:microsoft.com/office/officeart/2005/8/layout/orgChart1"/>
    <dgm:cxn modelId="{EDD35A6B-AB71-43D0-BC63-19E69F364950}" type="presParOf" srcId="{8A999F20-6EF1-43E0-81B1-D4571E302132}" destId="{BDF03AB5-F7BF-4939-BC08-8820D0DFD2C3}" srcOrd="1" destOrd="0" presId="urn:microsoft.com/office/officeart/2005/8/layout/orgChart1"/>
    <dgm:cxn modelId="{0C285BD4-897F-4084-B17B-CF1317DAD72A}" type="presParOf" srcId="{BDF03AB5-F7BF-4939-BC08-8820D0DFD2C3}" destId="{0F8F4970-4794-4362-A24B-B6132918B666}" srcOrd="0" destOrd="0" presId="urn:microsoft.com/office/officeart/2005/8/layout/orgChart1"/>
    <dgm:cxn modelId="{7FF5311A-AAE1-4A44-A861-B802F2D3D6E9}" type="presParOf" srcId="{BDF03AB5-F7BF-4939-BC08-8820D0DFD2C3}" destId="{9F71D151-CC55-4130-896E-7A45187924FC}" srcOrd="1" destOrd="0" presId="urn:microsoft.com/office/officeart/2005/8/layout/orgChart1"/>
    <dgm:cxn modelId="{F4C66B19-4EF3-4350-8F67-C9735E20EAF9}" type="presParOf" srcId="{9F71D151-CC55-4130-896E-7A45187924FC}" destId="{08F7A3A4-08F4-48B9-89A6-1D5652037B68}" srcOrd="0" destOrd="0" presId="urn:microsoft.com/office/officeart/2005/8/layout/orgChart1"/>
    <dgm:cxn modelId="{E1C9A6CC-4FA5-4AC3-AC09-AF4A12EFF7A7}" type="presParOf" srcId="{08F7A3A4-08F4-48B9-89A6-1D5652037B68}" destId="{0FC239A4-70B6-4177-BD47-26872E74ADF6}" srcOrd="0" destOrd="0" presId="urn:microsoft.com/office/officeart/2005/8/layout/orgChart1"/>
    <dgm:cxn modelId="{7D66E37B-9174-4AC1-8DAE-420C05C07F67}" type="presParOf" srcId="{08F7A3A4-08F4-48B9-89A6-1D5652037B68}" destId="{A9674D94-2562-49CD-BF47-878423FAD363}" srcOrd="1" destOrd="0" presId="urn:microsoft.com/office/officeart/2005/8/layout/orgChart1"/>
    <dgm:cxn modelId="{AB385925-ACC3-49B5-9EF1-485122584D36}" type="presParOf" srcId="{9F71D151-CC55-4130-896E-7A45187924FC}" destId="{5EF84774-75A1-411D-BFDA-6CB986AD0EFB}" srcOrd="1" destOrd="0" presId="urn:microsoft.com/office/officeart/2005/8/layout/orgChart1"/>
    <dgm:cxn modelId="{051D6D58-74D4-4390-AF0F-2BF7235B9C12}" type="presParOf" srcId="{9F71D151-CC55-4130-896E-7A45187924FC}" destId="{E7BD5AD6-5B8B-4EDD-B441-98D4315B1F9F}" srcOrd="2" destOrd="0" presId="urn:microsoft.com/office/officeart/2005/8/layout/orgChart1"/>
    <dgm:cxn modelId="{E8E84905-EFA6-42C4-B674-E9F592996A6A}" type="presParOf" srcId="{8A999F20-6EF1-43E0-81B1-D4571E302132}" destId="{4F1640A8-E598-49A1-8233-2EFBB90353FF}" srcOrd="2" destOrd="0" presId="urn:microsoft.com/office/officeart/2005/8/layout/orgChart1"/>
    <dgm:cxn modelId="{D9FE5F22-456B-4CF2-A6C1-C9DA28492C39}" type="presParOf" srcId="{1D2C2968-C8CD-4EB9-BBE1-3AD9B1D47BE9}" destId="{358023E0-FADC-4446-9491-588CB92F444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248FE7-95A1-4F57-B02E-6850FE4E80F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220A958-2E64-439F-A4BA-547002C042F4}">
      <dgm:prSet phldrT="[Text]"/>
      <dgm:spPr/>
      <dgm:t>
        <a:bodyPr/>
        <a:lstStyle/>
        <a:p>
          <a:r>
            <a:rPr lang="en-US"/>
            <a:t>Web App 1</a:t>
          </a:r>
        </a:p>
      </dgm:t>
    </dgm:pt>
    <dgm:pt modelId="{A0D07F0F-3AEC-4B8D-9C2A-FCDA10AB5812}" type="parTrans" cxnId="{72BC2413-289D-4E87-AB34-540AEF8A8923}">
      <dgm:prSet/>
      <dgm:spPr/>
      <dgm:t>
        <a:bodyPr/>
        <a:lstStyle/>
        <a:p>
          <a:endParaRPr lang="en-US"/>
        </a:p>
      </dgm:t>
    </dgm:pt>
    <dgm:pt modelId="{6B14E0CB-D315-4DEC-9ADF-E6D4F01390EA}" type="sibTrans" cxnId="{72BC2413-289D-4E87-AB34-540AEF8A8923}">
      <dgm:prSet/>
      <dgm:spPr/>
      <dgm:t>
        <a:bodyPr/>
        <a:lstStyle/>
        <a:p>
          <a:endParaRPr lang="en-US"/>
        </a:p>
      </dgm:t>
    </dgm:pt>
    <dgm:pt modelId="{0CF8A5A4-E246-4C4A-BE6D-05C8E782F1FC}">
      <dgm:prSet phldrT="[Text]"/>
      <dgm:spPr/>
      <dgm:t>
        <a:bodyPr/>
        <a:lstStyle/>
        <a:p>
          <a:r>
            <a:rPr lang="en-US"/>
            <a:t>Library 1</a:t>
          </a:r>
        </a:p>
      </dgm:t>
    </dgm:pt>
    <dgm:pt modelId="{C6B3EA2B-BC93-4AAB-BF9E-FF76A489CCDD}" type="parTrans" cxnId="{D6130009-C81A-49BC-ADCE-CA3F5BA15162}">
      <dgm:prSet/>
      <dgm:spPr/>
      <dgm:t>
        <a:bodyPr/>
        <a:lstStyle/>
        <a:p>
          <a:endParaRPr lang="en-US"/>
        </a:p>
      </dgm:t>
    </dgm:pt>
    <dgm:pt modelId="{6B64293B-F2E9-4EAD-8A63-0F09D1B03346}" type="sibTrans" cxnId="{D6130009-C81A-49BC-ADCE-CA3F5BA15162}">
      <dgm:prSet/>
      <dgm:spPr/>
      <dgm:t>
        <a:bodyPr/>
        <a:lstStyle/>
        <a:p>
          <a:endParaRPr lang="en-US"/>
        </a:p>
      </dgm:t>
    </dgm:pt>
    <dgm:pt modelId="{C45D0677-F936-48FF-B942-7233F206D4B8}">
      <dgm:prSet phldrT="[Text]"/>
      <dgm:spPr/>
      <dgm:t>
        <a:bodyPr/>
        <a:lstStyle/>
        <a:p>
          <a:r>
            <a:rPr lang="en-US"/>
            <a:t>Library 2</a:t>
          </a:r>
        </a:p>
      </dgm:t>
    </dgm:pt>
    <dgm:pt modelId="{0945930F-583A-43A1-B4C3-8553BD40A07B}" type="parTrans" cxnId="{5D544BEC-7951-4097-9B56-7E1FF350B3FD}">
      <dgm:prSet/>
      <dgm:spPr/>
      <dgm:t>
        <a:bodyPr/>
        <a:lstStyle/>
        <a:p>
          <a:endParaRPr lang="en-US"/>
        </a:p>
      </dgm:t>
    </dgm:pt>
    <dgm:pt modelId="{49B4C420-291B-496C-A984-E6B7E00A21D3}" type="sibTrans" cxnId="{5D544BEC-7951-4097-9B56-7E1FF350B3FD}">
      <dgm:prSet/>
      <dgm:spPr/>
      <dgm:t>
        <a:bodyPr/>
        <a:lstStyle/>
        <a:p>
          <a:endParaRPr lang="en-US"/>
        </a:p>
      </dgm:t>
    </dgm:pt>
    <dgm:pt modelId="{033562C6-58EA-4EC0-AAA7-D9509EBF6C1D}">
      <dgm:prSet phldrT="[Text]"/>
      <dgm:spPr/>
      <dgm:t>
        <a:bodyPr/>
        <a:lstStyle/>
        <a:p>
          <a:r>
            <a:rPr lang="en-US"/>
            <a:t>Library 3</a:t>
          </a:r>
        </a:p>
      </dgm:t>
    </dgm:pt>
    <dgm:pt modelId="{FA020B6E-244B-43F4-83F4-51F5B4CBEDE0}" type="parTrans" cxnId="{A653BCB1-64B3-488D-A09C-1DE48DE3AEC3}">
      <dgm:prSet/>
      <dgm:spPr/>
      <dgm:t>
        <a:bodyPr/>
        <a:lstStyle/>
        <a:p>
          <a:endParaRPr lang="en-US"/>
        </a:p>
      </dgm:t>
    </dgm:pt>
    <dgm:pt modelId="{CBC8EB82-B3AB-410C-870A-9E05A837516A}" type="sibTrans" cxnId="{A653BCB1-64B3-488D-A09C-1DE48DE3AEC3}">
      <dgm:prSet/>
      <dgm:spPr/>
      <dgm:t>
        <a:bodyPr/>
        <a:lstStyle/>
        <a:p>
          <a:endParaRPr lang="en-US"/>
        </a:p>
      </dgm:t>
    </dgm:pt>
    <dgm:pt modelId="{476B67C2-2894-4FF7-A920-A2AA675AA0FC}">
      <dgm:prSet phldrT="[Text]"/>
      <dgm:spPr/>
      <dgm:t>
        <a:bodyPr/>
        <a:lstStyle/>
        <a:p>
          <a:r>
            <a:rPr lang="en-US"/>
            <a:t>Library 4</a:t>
          </a:r>
        </a:p>
      </dgm:t>
    </dgm:pt>
    <dgm:pt modelId="{CC129BB2-5076-4689-AAAB-079619C29BBF}" type="parTrans" cxnId="{A03AA8F1-A73C-4292-80CF-C9B613FD2CF2}">
      <dgm:prSet/>
      <dgm:spPr/>
      <dgm:t>
        <a:bodyPr/>
        <a:lstStyle/>
        <a:p>
          <a:endParaRPr lang="en-US"/>
        </a:p>
      </dgm:t>
    </dgm:pt>
    <dgm:pt modelId="{74DA5348-35FD-4F3F-B6CA-0C4E4B827948}" type="sibTrans" cxnId="{A03AA8F1-A73C-4292-80CF-C9B613FD2CF2}">
      <dgm:prSet/>
      <dgm:spPr/>
      <dgm:t>
        <a:bodyPr/>
        <a:lstStyle/>
        <a:p>
          <a:endParaRPr lang="en-US"/>
        </a:p>
      </dgm:t>
    </dgm:pt>
    <dgm:pt modelId="{FAA6A6D6-ECEE-47CB-A7F0-0EC23737D60A}">
      <dgm:prSet phldrT="[Text]"/>
      <dgm:spPr/>
      <dgm:t>
        <a:bodyPr/>
        <a:lstStyle/>
        <a:p>
          <a:r>
            <a:rPr lang="en-US"/>
            <a:t>Library 6</a:t>
          </a:r>
        </a:p>
      </dgm:t>
    </dgm:pt>
    <dgm:pt modelId="{4CD9AD42-BDD6-4320-B393-6510D9A99FD8}" type="parTrans" cxnId="{9522FDD5-32C6-4186-8209-01CE947EE7F5}">
      <dgm:prSet/>
      <dgm:spPr/>
      <dgm:t>
        <a:bodyPr/>
        <a:lstStyle/>
        <a:p>
          <a:endParaRPr lang="en-US"/>
        </a:p>
      </dgm:t>
    </dgm:pt>
    <dgm:pt modelId="{E56DB9ED-52CC-4765-9864-30393A8DA6FE}" type="sibTrans" cxnId="{9522FDD5-32C6-4186-8209-01CE947EE7F5}">
      <dgm:prSet/>
      <dgm:spPr/>
      <dgm:t>
        <a:bodyPr/>
        <a:lstStyle/>
        <a:p>
          <a:endParaRPr lang="en-US"/>
        </a:p>
      </dgm:t>
    </dgm:pt>
    <dgm:pt modelId="{9B7A6B53-1A18-4173-AD3C-E012D63D321F}">
      <dgm:prSet phldrT="[Text]" custT="1"/>
      <dgm:spPr>
        <a:solidFill>
          <a:schemeClr val="accent1"/>
        </a:solidFill>
      </dgm:spPr>
      <dgm:t>
        <a:bodyPr/>
        <a:lstStyle/>
        <a:p>
          <a:r>
            <a:rPr lang="en-US" sz="2800"/>
            <a:t>Library 5</a:t>
          </a:r>
        </a:p>
      </dgm:t>
    </dgm:pt>
    <dgm:pt modelId="{14B821D3-3E4E-43DE-842D-2A058FF11B9E}" type="parTrans" cxnId="{921D183D-CC9E-4703-B3DF-959051479CE2}">
      <dgm:prSet/>
      <dgm:spPr/>
      <dgm:t>
        <a:bodyPr/>
        <a:lstStyle/>
        <a:p>
          <a:endParaRPr lang="en-US"/>
        </a:p>
      </dgm:t>
    </dgm:pt>
    <dgm:pt modelId="{9B16D469-38FB-4A5E-A7F0-A847821451B1}" type="sibTrans" cxnId="{921D183D-CC9E-4703-B3DF-959051479CE2}">
      <dgm:prSet/>
      <dgm:spPr/>
      <dgm:t>
        <a:bodyPr/>
        <a:lstStyle/>
        <a:p>
          <a:endParaRPr lang="en-US"/>
        </a:p>
      </dgm:t>
    </dgm:pt>
    <dgm:pt modelId="{218713CC-0F5B-4EDC-B544-D91140909AD3}" type="pres">
      <dgm:prSet presAssocID="{F3248FE7-95A1-4F57-B02E-6850FE4E80F9}" presName="hierChild1" presStyleCnt="0">
        <dgm:presLayoutVars>
          <dgm:orgChart val="1"/>
          <dgm:chPref val="1"/>
          <dgm:dir/>
          <dgm:animOne val="branch"/>
          <dgm:animLvl val="lvl"/>
          <dgm:resizeHandles/>
        </dgm:presLayoutVars>
      </dgm:prSet>
      <dgm:spPr/>
    </dgm:pt>
    <dgm:pt modelId="{1D2C2968-C8CD-4EB9-BBE1-3AD9B1D47BE9}" type="pres">
      <dgm:prSet presAssocID="{8220A958-2E64-439F-A4BA-547002C042F4}" presName="hierRoot1" presStyleCnt="0">
        <dgm:presLayoutVars>
          <dgm:hierBranch val="init"/>
        </dgm:presLayoutVars>
      </dgm:prSet>
      <dgm:spPr/>
    </dgm:pt>
    <dgm:pt modelId="{5814AD60-9498-44CA-AC91-9815D68F4407}" type="pres">
      <dgm:prSet presAssocID="{8220A958-2E64-439F-A4BA-547002C042F4}" presName="rootComposite1" presStyleCnt="0"/>
      <dgm:spPr/>
    </dgm:pt>
    <dgm:pt modelId="{34968AEA-E1CE-419D-AB0F-E8A345307A39}" type="pres">
      <dgm:prSet presAssocID="{8220A958-2E64-439F-A4BA-547002C042F4}" presName="rootText1" presStyleLbl="node0" presStyleIdx="0" presStyleCnt="1">
        <dgm:presLayoutVars>
          <dgm:chPref val="3"/>
        </dgm:presLayoutVars>
      </dgm:prSet>
      <dgm:spPr/>
    </dgm:pt>
    <dgm:pt modelId="{F9A78B5D-B5C6-48E1-8954-BB6398A1D725}" type="pres">
      <dgm:prSet presAssocID="{8220A958-2E64-439F-A4BA-547002C042F4}" presName="rootConnector1" presStyleLbl="node1" presStyleIdx="0" presStyleCnt="0"/>
      <dgm:spPr/>
    </dgm:pt>
    <dgm:pt modelId="{3F219AFE-CBFD-426A-9E8E-2ACDD17391E1}" type="pres">
      <dgm:prSet presAssocID="{8220A958-2E64-439F-A4BA-547002C042F4}" presName="hierChild2" presStyleCnt="0"/>
      <dgm:spPr/>
    </dgm:pt>
    <dgm:pt modelId="{1852DF8E-ADEF-404B-A4E3-2A2C62330D9B}" type="pres">
      <dgm:prSet presAssocID="{C6B3EA2B-BC93-4AAB-BF9E-FF76A489CCDD}" presName="Name37" presStyleLbl="parChTrans1D2" presStyleIdx="0" presStyleCnt="3"/>
      <dgm:spPr/>
    </dgm:pt>
    <dgm:pt modelId="{F773310C-D285-4456-91FB-41A348227EAD}" type="pres">
      <dgm:prSet presAssocID="{0CF8A5A4-E246-4C4A-BE6D-05C8E782F1FC}" presName="hierRoot2" presStyleCnt="0">
        <dgm:presLayoutVars>
          <dgm:hierBranch val="init"/>
        </dgm:presLayoutVars>
      </dgm:prSet>
      <dgm:spPr/>
    </dgm:pt>
    <dgm:pt modelId="{55C79218-BCDC-480B-BA30-0B345DCA44AC}" type="pres">
      <dgm:prSet presAssocID="{0CF8A5A4-E246-4C4A-BE6D-05C8E782F1FC}" presName="rootComposite" presStyleCnt="0"/>
      <dgm:spPr/>
    </dgm:pt>
    <dgm:pt modelId="{05B6CF95-0E4A-4BDA-997C-C67D116CE080}" type="pres">
      <dgm:prSet presAssocID="{0CF8A5A4-E246-4C4A-BE6D-05C8E782F1FC}" presName="rootText" presStyleLbl="node2" presStyleIdx="0" presStyleCnt="3">
        <dgm:presLayoutVars>
          <dgm:chPref val="3"/>
        </dgm:presLayoutVars>
      </dgm:prSet>
      <dgm:spPr/>
    </dgm:pt>
    <dgm:pt modelId="{5391A48B-E4AE-4D6B-B07D-FA89B14F9B7C}" type="pres">
      <dgm:prSet presAssocID="{0CF8A5A4-E246-4C4A-BE6D-05C8E782F1FC}" presName="rootConnector" presStyleLbl="node2" presStyleIdx="0" presStyleCnt="3"/>
      <dgm:spPr/>
    </dgm:pt>
    <dgm:pt modelId="{8656E294-E2E8-4F04-B3C6-D4825F6ABBD6}" type="pres">
      <dgm:prSet presAssocID="{0CF8A5A4-E246-4C4A-BE6D-05C8E782F1FC}" presName="hierChild4" presStyleCnt="0"/>
      <dgm:spPr/>
    </dgm:pt>
    <dgm:pt modelId="{4BA5F7DC-8C63-4E4F-B177-12B2D2D5349B}" type="pres">
      <dgm:prSet presAssocID="{0CF8A5A4-E246-4C4A-BE6D-05C8E782F1FC}" presName="hierChild5" presStyleCnt="0"/>
      <dgm:spPr/>
    </dgm:pt>
    <dgm:pt modelId="{B4CEEDC9-BDD4-455F-BFCC-C22A3DAC001F}" type="pres">
      <dgm:prSet presAssocID="{0945930F-583A-43A1-B4C3-8553BD40A07B}" presName="Name37" presStyleLbl="parChTrans1D2" presStyleIdx="1" presStyleCnt="3"/>
      <dgm:spPr/>
    </dgm:pt>
    <dgm:pt modelId="{383384B8-B1A9-42BF-A058-8C7D0D2F7B92}" type="pres">
      <dgm:prSet presAssocID="{C45D0677-F936-48FF-B942-7233F206D4B8}" presName="hierRoot2" presStyleCnt="0">
        <dgm:presLayoutVars>
          <dgm:hierBranch val="init"/>
        </dgm:presLayoutVars>
      </dgm:prSet>
      <dgm:spPr/>
    </dgm:pt>
    <dgm:pt modelId="{22356CAB-6242-4B27-9CB0-7CFA09A7139E}" type="pres">
      <dgm:prSet presAssocID="{C45D0677-F936-48FF-B942-7233F206D4B8}" presName="rootComposite" presStyleCnt="0"/>
      <dgm:spPr/>
    </dgm:pt>
    <dgm:pt modelId="{C36FEABD-A830-4AFF-A832-BA8CE1354C6C}" type="pres">
      <dgm:prSet presAssocID="{C45D0677-F936-48FF-B942-7233F206D4B8}" presName="rootText" presStyleLbl="node2" presStyleIdx="1" presStyleCnt="3">
        <dgm:presLayoutVars>
          <dgm:chPref val="3"/>
        </dgm:presLayoutVars>
      </dgm:prSet>
      <dgm:spPr/>
    </dgm:pt>
    <dgm:pt modelId="{3B85501F-4AB0-4235-9BE2-74642C30FCC6}" type="pres">
      <dgm:prSet presAssocID="{C45D0677-F936-48FF-B942-7233F206D4B8}" presName="rootConnector" presStyleLbl="node2" presStyleIdx="1" presStyleCnt="3"/>
      <dgm:spPr/>
    </dgm:pt>
    <dgm:pt modelId="{E5EF8E1F-7CDF-450E-83E7-9671F7D3A517}" type="pres">
      <dgm:prSet presAssocID="{C45D0677-F936-48FF-B942-7233F206D4B8}" presName="hierChild4" presStyleCnt="0"/>
      <dgm:spPr/>
    </dgm:pt>
    <dgm:pt modelId="{13DBDF1B-9D40-4CFB-A546-4CB40C1308B6}" type="pres">
      <dgm:prSet presAssocID="{CC129BB2-5076-4689-AAAB-079619C29BBF}" presName="Name37" presStyleLbl="parChTrans1D3" presStyleIdx="0" presStyleCnt="2"/>
      <dgm:spPr/>
    </dgm:pt>
    <dgm:pt modelId="{281329AF-0935-42A5-BD5C-214D55840D7D}" type="pres">
      <dgm:prSet presAssocID="{476B67C2-2894-4FF7-A920-A2AA675AA0FC}" presName="hierRoot2" presStyleCnt="0">
        <dgm:presLayoutVars>
          <dgm:hierBranch val="init"/>
        </dgm:presLayoutVars>
      </dgm:prSet>
      <dgm:spPr/>
    </dgm:pt>
    <dgm:pt modelId="{629D5422-40A8-4D4F-A3CB-BF1AE32B61D5}" type="pres">
      <dgm:prSet presAssocID="{476B67C2-2894-4FF7-A920-A2AA675AA0FC}" presName="rootComposite" presStyleCnt="0"/>
      <dgm:spPr/>
    </dgm:pt>
    <dgm:pt modelId="{E23CAD53-0C40-4BC2-86A6-4047C3566276}" type="pres">
      <dgm:prSet presAssocID="{476B67C2-2894-4FF7-A920-A2AA675AA0FC}" presName="rootText" presStyleLbl="node3" presStyleIdx="0" presStyleCnt="2">
        <dgm:presLayoutVars>
          <dgm:chPref val="3"/>
        </dgm:presLayoutVars>
      </dgm:prSet>
      <dgm:spPr/>
    </dgm:pt>
    <dgm:pt modelId="{CAF4636C-9B34-4F51-91D5-C5807EF7074E}" type="pres">
      <dgm:prSet presAssocID="{476B67C2-2894-4FF7-A920-A2AA675AA0FC}" presName="rootConnector" presStyleLbl="node3" presStyleIdx="0" presStyleCnt="2"/>
      <dgm:spPr/>
    </dgm:pt>
    <dgm:pt modelId="{F80CA03B-EA23-4B10-B50F-F7262BB20901}" type="pres">
      <dgm:prSet presAssocID="{476B67C2-2894-4FF7-A920-A2AA675AA0FC}" presName="hierChild4" presStyleCnt="0"/>
      <dgm:spPr/>
    </dgm:pt>
    <dgm:pt modelId="{82F53DD3-F403-4694-83C5-D4B0D237BF16}" type="pres">
      <dgm:prSet presAssocID="{4CD9AD42-BDD6-4320-B393-6510D9A99FD8}" presName="Name37" presStyleLbl="parChTrans1D4" presStyleIdx="0" presStyleCnt="1"/>
      <dgm:spPr/>
    </dgm:pt>
    <dgm:pt modelId="{47A900EF-0AA4-4290-9059-0A74CC82596D}" type="pres">
      <dgm:prSet presAssocID="{FAA6A6D6-ECEE-47CB-A7F0-0EC23737D60A}" presName="hierRoot2" presStyleCnt="0">
        <dgm:presLayoutVars>
          <dgm:hierBranch val="init"/>
        </dgm:presLayoutVars>
      </dgm:prSet>
      <dgm:spPr/>
    </dgm:pt>
    <dgm:pt modelId="{1DD2BFD5-DE51-4B2B-8142-102666CF6D51}" type="pres">
      <dgm:prSet presAssocID="{FAA6A6D6-ECEE-47CB-A7F0-0EC23737D60A}" presName="rootComposite" presStyleCnt="0"/>
      <dgm:spPr/>
    </dgm:pt>
    <dgm:pt modelId="{8BDE9F1A-D98B-4DD3-ADDB-249CD16AE460}" type="pres">
      <dgm:prSet presAssocID="{FAA6A6D6-ECEE-47CB-A7F0-0EC23737D60A}" presName="rootText" presStyleLbl="node4" presStyleIdx="0" presStyleCnt="1">
        <dgm:presLayoutVars>
          <dgm:chPref val="3"/>
        </dgm:presLayoutVars>
      </dgm:prSet>
      <dgm:spPr/>
    </dgm:pt>
    <dgm:pt modelId="{3DDE7063-E8E1-448D-B6BE-8CF19FFB979F}" type="pres">
      <dgm:prSet presAssocID="{FAA6A6D6-ECEE-47CB-A7F0-0EC23737D60A}" presName="rootConnector" presStyleLbl="node4" presStyleIdx="0" presStyleCnt="1"/>
      <dgm:spPr/>
    </dgm:pt>
    <dgm:pt modelId="{C7E175E6-3BDA-4EE8-85F2-2767E37FF5F4}" type="pres">
      <dgm:prSet presAssocID="{FAA6A6D6-ECEE-47CB-A7F0-0EC23737D60A}" presName="hierChild4" presStyleCnt="0"/>
      <dgm:spPr/>
    </dgm:pt>
    <dgm:pt modelId="{DF320E0D-6412-4BE3-BA48-ACF973C8FE1F}" type="pres">
      <dgm:prSet presAssocID="{FAA6A6D6-ECEE-47CB-A7F0-0EC23737D60A}" presName="hierChild5" presStyleCnt="0"/>
      <dgm:spPr/>
    </dgm:pt>
    <dgm:pt modelId="{8D46EA22-CC23-43C6-AB68-F81EA808618B}" type="pres">
      <dgm:prSet presAssocID="{476B67C2-2894-4FF7-A920-A2AA675AA0FC}" presName="hierChild5" presStyleCnt="0"/>
      <dgm:spPr/>
    </dgm:pt>
    <dgm:pt modelId="{63B1C30F-1763-4E7C-9166-073B736344CA}" type="pres">
      <dgm:prSet presAssocID="{C45D0677-F936-48FF-B942-7233F206D4B8}" presName="hierChild5" presStyleCnt="0"/>
      <dgm:spPr/>
    </dgm:pt>
    <dgm:pt modelId="{C9149514-8A41-4AB5-94AB-B8EECDDFC90F}" type="pres">
      <dgm:prSet presAssocID="{FA020B6E-244B-43F4-83F4-51F5B4CBEDE0}" presName="Name37" presStyleLbl="parChTrans1D2" presStyleIdx="2" presStyleCnt="3"/>
      <dgm:spPr/>
    </dgm:pt>
    <dgm:pt modelId="{8A999F20-6EF1-43E0-81B1-D4571E302132}" type="pres">
      <dgm:prSet presAssocID="{033562C6-58EA-4EC0-AAA7-D9509EBF6C1D}" presName="hierRoot2" presStyleCnt="0">
        <dgm:presLayoutVars>
          <dgm:hierBranch val="init"/>
        </dgm:presLayoutVars>
      </dgm:prSet>
      <dgm:spPr/>
    </dgm:pt>
    <dgm:pt modelId="{716082E6-9E05-466E-9D04-812D0D347AF6}" type="pres">
      <dgm:prSet presAssocID="{033562C6-58EA-4EC0-AAA7-D9509EBF6C1D}" presName="rootComposite" presStyleCnt="0"/>
      <dgm:spPr/>
    </dgm:pt>
    <dgm:pt modelId="{9AEE9CC3-2302-4608-86C1-01B6B80BDE8B}" type="pres">
      <dgm:prSet presAssocID="{033562C6-58EA-4EC0-AAA7-D9509EBF6C1D}" presName="rootText" presStyleLbl="node2" presStyleIdx="2" presStyleCnt="3">
        <dgm:presLayoutVars>
          <dgm:chPref val="3"/>
        </dgm:presLayoutVars>
      </dgm:prSet>
      <dgm:spPr/>
    </dgm:pt>
    <dgm:pt modelId="{690DC6B2-3CED-42F5-AA8F-C53EC1A26226}" type="pres">
      <dgm:prSet presAssocID="{033562C6-58EA-4EC0-AAA7-D9509EBF6C1D}" presName="rootConnector" presStyleLbl="node2" presStyleIdx="2" presStyleCnt="3"/>
      <dgm:spPr/>
    </dgm:pt>
    <dgm:pt modelId="{BDF03AB5-F7BF-4939-BC08-8820D0DFD2C3}" type="pres">
      <dgm:prSet presAssocID="{033562C6-58EA-4EC0-AAA7-D9509EBF6C1D}" presName="hierChild4" presStyleCnt="0"/>
      <dgm:spPr/>
    </dgm:pt>
    <dgm:pt modelId="{0F8F4970-4794-4362-A24B-B6132918B666}" type="pres">
      <dgm:prSet presAssocID="{14B821D3-3E4E-43DE-842D-2A058FF11B9E}" presName="Name37" presStyleLbl="parChTrans1D3" presStyleIdx="1" presStyleCnt="2"/>
      <dgm:spPr/>
    </dgm:pt>
    <dgm:pt modelId="{9F71D151-CC55-4130-896E-7A45187924FC}" type="pres">
      <dgm:prSet presAssocID="{9B7A6B53-1A18-4173-AD3C-E012D63D321F}" presName="hierRoot2" presStyleCnt="0">
        <dgm:presLayoutVars>
          <dgm:hierBranch val="init"/>
        </dgm:presLayoutVars>
      </dgm:prSet>
      <dgm:spPr/>
    </dgm:pt>
    <dgm:pt modelId="{08F7A3A4-08F4-48B9-89A6-1D5652037B68}" type="pres">
      <dgm:prSet presAssocID="{9B7A6B53-1A18-4173-AD3C-E012D63D321F}" presName="rootComposite" presStyleCnt="0"/>
      <dgm:spPr/>
    </dgm:pt>
    <dgm:pt modelId="{0FC239A4-70B6-4177-BD47-26872E74ADF6}" type="pres">
      <dgm:prSet presAssocID="{9B7A6B53-1A18-4173-AD3C-E012D63D321F}" presName="rootText" presStyleLbl="node3" presStyleIdx="1" presStyleCnt="2">
        <dgm:presLayoutVars>
          <dgm:chPref val="3"/>
        </dgm:presLayoutVars>
      </dgm:prSet>
      <dgm:spPr/>
    </dgm:pt>
    <dgm:pt modelId="{A9674D94-2562-49CD-BF47-878423FAD363}" type="pres">
      <dgm:prSet presAssocID="{9B7A6B53-1A18-4173-AD3C-E012D63D321F}" presName="rootConnector" presStyleLbl="node3" presStyleIdx="1" presStyleCnt="2"/>
      <dgm:spPr/>
    </dgm:pt>
    <dgm:pt modelId="{5EF84774-75A1-411D-BFDA-6CB986AD0EFB}" type="pres">
      <dgm:prSet presAssocID="{9B7A6B53-1A18-4173-AD3C-E012D63D321F}" presName="hierChild4" presStyleCnt="0"/>
      <dgm:spPr/>
    </dgm:pt>
    <dgm:pt modelId="{E7BD5AD6-5B8B-4EDD-B441-98D4315B1F9F}" type="pres">
      <dgm:prSet presAssocID="{9B7A6B53-1A18-4173-AD3C-E012D63D321F}" presName="hierChild5" presStyleCnt="0"/>
      <dgm:spPr/>
    </dgm:pt>
    <dgm:pt modelId="{4F1640A8-E598-49A1-8233-2EFBB90353FF}" type="pres">
      <dgm:prSet presAssocID="{033562C6-58EA-4EC0-AAA7-D9509EBF6C1D}" presName="hierChild5" presStyleCnt="0"/>
      <dgm:spPr/>
    </dgm:pt>
    <dgm:pt modelId="{358023E0-FADC-4446-9491-588CB92F4445}" type="pres">
      <dgm:prSet presAssocID="{8220A958-2E64-439F-A4BA-547002C042F4}" presName="hierChild3" presStyleCnt="0"/>
      <dgm:spPr/>
    </dgm:pt>
  </dgm:ptLst>
  <dgm:cxnLst>
    <dgm:cxn modelId="{D6130009-C81A-49BC-ADCE-CA3F5BA15162}" srcId="{8220A958-2E64-439F-A4BA-547002C042F4}" destId="{0CF8A5A4-E246-4C4A-BE6D-05C8E782F1FC}" srcOrd="0" destOrd="0" parTransId="{C6B3EA2B-BC93-4AAB-BF9E-FF76A489CCDD}" sibTransId="{6B64293B-F2E9-4EAD-8A63-0F09D1B03346}"/>
    <dgm:cxn modelId="{72BC2413-289D-4E87-AB34-540AEF8A8923}" srcId="{F3248FE7-95A1-4F57-B02E-6850FE4E80F9}" destId="{8220A958-2E64-439F-A4BA-547002C042F4}" srcOrd="0" destOrd="0" parTransId="{A0D07F0F-3AEC-4B8D-9C2A-FCDA10AB5812}" sibTransId="{6B14E0CB-D315-4DEC-9ADF-E6D4F01390EA}"/>
    <dgm:cxn modelId="{33D12C13-3605-479E-82AC-D0D6030D39F6}" type="presOf" srcId="{8220A958-2E64-439F-A4BA-547002C042F4}" destId="{F9A78B5D-B5C6-48E1-8954-BB6398A1D725}" srcOrd="1" destOrd="0" presId="urn:microsoft.com/office/officeart/2005/8/layout/orgChart1"/>
    <dgm:cxn modelId="{9819FD13-0E04-4362-A9CE-5C8E2990606D}" type="presOf" srcId="{476B67C2-2894-4FF7-A920-A2AA675AA0FC}" destId="{CAF4636C-9B34-4F51-91D5-C5807EF7074E}" srcOrd="1" destOrd="0" presId="urn:microsoft.com/office/officeart/2005/8/layout/orgChart1"/>
    <dgm:cxn modelId="{9BB5052B-FB9A-44BA-A860-524E49A25005}" type="presOf" srcId="{0945930F-583A-43A1-B4C3-8553BD40A07B}" destId="{B4CEEDC9-BDD4-455F-BFCC-C22A3DAC001F}" srcOrd="0" destOrd="0" presId="urn:microsoft.com/office/officeart/2005/8/layout/orgChart1"/>
    <dgm:cxn modelId="{F7DF202E-B670-414A-A45A-AE4200E867EE}" type="presOf" srcId="{4CD9AD42-BDD6-4320-B393-6510D9A99FD8}" destId="{82F53DD3-F403-4694-83C5-D4B0D237BF16}" srcOrd="0" destOrd="0" presId="urn:microsoft.com/office/officeart/2005/8/layout/orgChart1"/>
    <dgm:cxn modelId="{921D183D-CC9E-4703-B3DF-959051479CE2}" srcId="{033562C6-58EA-4EC0-AAA7-D9509EBF6C1D}" destId="{9B7A6B53-1A18-4173-AD3C-E012D63D321F}" srcOrd="0" destOrd="0" parTransId="{14B821D3-3E4E-43DE-842D-2A058FF11B9E}" sibTransId="{9B16D469-38FB-4A5E-A7F0-A847821451B1}"/>
    <dgm:cxn modelId="{A7150444-440F-41AF-94D7-702E130ACCE9}" type="presOf" srcId="{476B67C2-2894-4FF7-A920-A2AA675AA0FC}" destId="{E23CAD53-0C40-4BC2-86A6-4047C3566276}" srcOrd="0" destOrd="0" presId="urn:microsoft.com/office/officeart/2005/8/layout/orgChart1"/>
    <dgm:cxn modelId="{71F1D166-095C-4F68-889F-95B13CFE78DA}" type="presOf" srcId="{FAA6A6D6-ECEE-47CB-A7F0-0EC23737D60A}" destId="{3DDE7063-E8E1-448D-B6BE-8CF19FFB979F}" srcOrd="1" destOrd="0" presId="urn:microsoft.com/office/officeart/2005/8/layout/orgChart1"/>
    <dgm:cxn modelId="{0D0BB647-55FE-459E-BE8F-1956BB26191E}" type="presOf" srcId="{033562C6-58EA-4EC0-AAA7-D9509EBF6C1D}" destId="{9AEE9CC3-2302-4608-86C1-01B6B80BDE8B}" srcOrd="0" destOrd="0" presId="urn:microsoft.com/office/officeart/2005/8/layout/orgChart1"/>
    <dgm:cxn modelId="{D6F7474C-3E00-4E8B-9B09-2BC34DBF0904}" type="presOf" srcId="{14B821D3-3E4E-43DE-842D-2A058FF11B9E}" destId="{0F8F4970-4794-4362-A24B-B6132918B666}" srcOrd="0" destOrd="0" presId="urn:microsoft.com/office/officeart/2005/8/layout/orgChart1"/>
    <dgm:cxn modelId="{B52FA072-BD16-40B2-8761-5F52A2E1A3ED}" type="presOf" srcId="{FA020B6E-244B-43F4-83F4-51F5B4CBEDE0}" destId="{C9149514-8A41-4AB5-94AB-B8EECDDFC90F}" srcOrd="0" destOrd="0" presId="urn:microsoft.com/office/officeart/2005/8/layout/orgChart1"/>
    <dgm:cxn modelId="{5DBC2A73-0791-408F-A26B-3408FD8FC5DC}" type="presOf" srcId="{0CF8A5A4-E246-4C4A-BE6D-05C8E782F1FC}" destId="{05B6CF95-0E4A-4BDA-997C-C67D116CE080}" srcOrd="0" destOrd="0" presId="urn:microsoft.com/office/officeart/2005/8/layout/orgChart1"/>
    <dgm:cxn modelId="{70A6887F-6C1B-4052-85E6-312BF7E4DE83}" type="presOf" srcId="{C6B3EA2B-BC93-4AAB-BF9E-FF76A489CCDD}" destId="{1852DF8E-ADEF-404B-A4E3-2A2C62330D9B}" srcOrd="0" destOrd="0" presId="urn:microsoft.com/office/officeart/2005/8/layout/orgChart1"/>
    <dgm:cxn modelId="{B82FDC83-780D-45E3-9D19-7F39EC50E35A}" type="presOf" srcId="{C45D0677-F936-48FF-B942-7233F206D4B8}" destId="{3B85501F-4AB0-4235-9BE2-74642C30FCC6}" srcOrd="1" destOrd="0" presId="urn:microsoft.com/office/officeart/2005/8/layout/orgChart1"/>
    <dgm:cxn modelId="{4739E094-5B87-4B84-A907-2698D45FD739}" type="presOf" srcId="{FAA6A6D6-ECEE-47CB-A7F0-0EC23737D60A}" destId="{8BDE9F1A-D98B-4DD3-ADDB-249CD16AE460}" srcOrd="0" destOrd="0" presId="urn:microsoft.com/office/officeart/2005/8/layout/orgChart1"/>
    <dgm:cxn modelId="{C798CE9F-2D0A-411E-BA0E-9CACC79E5FBE}" type="presOf" srcId="{C45D0677-F936-48FF-B942-7233F206D4B8}" destId="{C36FEABD-A830-4AFF-A832-BA8CE1354C6C}" srcOrd="0" destOrd="0" presId="urn:microsoft.com/office/officeart/2005/8/layout/orgChart1"/>
    <dgm:cxn modelId="{88FC5EAB-6926-49FF-8331-9506588F9223}" type="presOf" srcId="{033562C6-58EA-4EC0-AAA7-D9509EBF6C1D}" destId="{690DC6B2-3CED-42F5-AA8F-C53EC1A26226}" srcOrd="1" destOrd="0" presId="urn:microsoft.com/office/officeart/2005/8/layout/orgChart1"/>
    <dgm:cxn modelId="{36F3BFB0-6BC5-4F82-A0EA-9B24C4F3980A}" type="presOf" srcId="{CC129BB2-5076-4689-AAAB-079619C29BBF}" destId="{13DBDF1B-9D40-4CFB-A546-4CB40C1308B6}" srcOrd="0" destOrd="0" presId="urn:microsoft.com/office/officeart/2005/8/layout/orgChart1"/>
    <dgm:cxn modelId="{A653BCB1-64B3-488D-A09C-1DE48DE3AEC3}" srcId="{8220A958-2E64-439F-A4BA-547002C042F4}" destId="{033562C6-58EA-4EC0-AAA7-D9509EBF6C1D}" srcOrd="2" destOrd="0" parTransId="{FA020B6E-244B-43F4-83F4-51F5B4CBEDE0}" sibTransId="{CBC8EB82-B3AB-410C-870A-9E05A837516A}"/>
    <dgm:cxn modelId="{95AFD2BB-9437-4497-8D87-A54EA6B1FE8D}" type="presOf" srcId="{F3248FE7-95A1-4F57-B02E-6850FE4E80F9}" destId="{218713CC-0F5B-4EDC-B544-D91140909AD3}" srcOrd="0" destOrd="0" presId="urn:microsoft.com/office/officeart/2005/8/layout/orgChart1"/>
    <dgm:cxn modelId="{449BBDC8-01AD-48C3-8623-C1181D1E6239}" type="presOf" srcId="{9B7A6B53-1A18-4173-AD3C-E012D63D321F}" destId="{A9674D94-2562-49CD-BF47-878423FAD363}" srcOrd="1" destOrd="0" presId="urn:microsoft.com/office/officeart/2005/8/layout/orgChart1"/>
    <dgm:cxn modelId="{1BD926D0-77CF-4104-9001-1165F5CECE4C}" type="presOf" srcId="{0CF8A5A4-E246-4C4A-BE6D-05C8E782F1FC}" destId="{5391A48B-E4AE-4D6B-B07D-FA89B14F9B7C}" srcOrd="1" destOrd="0" presId="urn:microsoft.com/office/officeart/2005/8/layout/orgChart1"/>
    <dgm:cxn modelId="{9522FDD5-32C6-4186-8209-01CE947EE7F5}" srcId="{476B67C2-2894-4FF7-A920-A2AA675AA0FC}" destId="{FAA6A6D6-ECEE-47CB-A7F0-0EC23737D60A}" srcOrd="0" destOrd="0" parTransId="{4CD9AD42-BDD6-4320-B393-6510D9A99FD8}" sibTransId="{E56DB9ED-52CC-4765-9864-30393A8DA6FE}"/>
    <dgm:cxn modelId="{62F366E2-E56E-4BF0-A81F-DAA6A5A41DAB}" type="presOf" srcId="{9B7A6B53-1A18-4173-AD3C-E012D63D321F}" destId="{0FC239A4-70B6-4177-BD47-26872E74ADF6}" srcOrd="0" destOrd="0" presId="urn:microsoft.com/office/officeart/2005/8/layout/orgChart1"/>
    <dgm:cxn modelId="{5D544BEC-7951-4097-9B56-7E1FF350B3FD}" srcId="{8220A958-2E64-439F-A4BA-547002C042F4}" destId="{C45D0677-F936-48FF-B942-7233F206D4B8}" srcOrd="1" destOrd="0" parTransId="{0945930F-583A-43A1-B4C3-8553BD40A07B}" sibTransId="{49B4C420-291B-496C-A984-E6B7E00A21D3}"/>
    <dgm:cxn modelId="{D70BCCEF-3A71-46AE-B390-9F9BF0567639}" type="presOf" srcId="{8220A958-2E64-439F-A4BA-547002C042F4}" destId="{34968AEA-E1CE-419D-AB0F-E8A345307A39}" srcOrd="0" destOrd="0" presId="urn:microsoft.com/office/officeart/2005/8/layout/orgChart1"/>
    <dgm:cxn modelId="{A03AA8F1-A73C-4292-80CF-C9B613FD2CF2}" srcId="{C45D0677-F936-48FF-B942-7233F206D4B8}" destId="{476B67C2-2894-4FF7-A920-A2AA675AA0FC}" srcOrd="0" destOrd="0" parTransId="{CC129BB2-5076-4689-AAAB-079619C29BBF}" sibTransId="{74DA5348-35FD-4F3F-B6CA-0C4E4B827948}"/>
    <dgm:cxn modelId="{1F650B1C-C591-4E0C-A404-E44490E8301B}" type="presParOf" srcId="{218713CC-0F5B-4EDC-B544-D91140909AD3}" destId="{1D2C2968-C8CD-4EB9-BBE1-3AD9B1D47BE9}" srcOrd="0" destOrd="0" presId="urn:microsoft.com/office/officeart/2005/8/layout/orgChart1"/>
    <dgm:cxn modelId="{D0FC6953-8F1E-4CC8-BD48-8F1F3B09A88E}" type="presParOf" srcId="{1D2C2968-C8CD-4EB9-BBE1-3AD9B1D47BE9}" destId="{5814AD60-9498-44CA-AC91-9815D68F4407}" srcOrd="0" destOrd="0" presId="urn:microsoft.com/office/officeart/2005/8/layout/orgChart1"/>
    <dgm:cxn modelId="{564F36BF-51FA-45AD-8E37-D6CCA24BE83F}" type="presParOf" srcId="{5814AD60-9498-44CA-AC91-9815D68F4407}" destId="{34968AEA-E1CE-419D-AB0F-E8A345307A39}" srcOrd="0" destOrd="0" presId="urn:microsoft.com/office/officeart/2005/8/layout/orgChart1"/>
    <dgm:cxn modelId="{46EF26E0-2610-47D6-A38F-91DCFCAD20D5}" type="presParOf" srcId="{5814AD60-9498-44CA-AC91-9815D68F4407}" destId="{F9A78B5D-B5C6-48E1-8954-BB6398A1D725}" srcOrd="1" destOrd="0" presId="urn:microsoft.com/office/officeart/2005/8/layout/orgChart1"/>
    <dgm:cxn modelId="{313EF4A1-421B-4159-AE0C-241B9E972B23}" type="presParOf" srcId="{1D2C2968-C8CD-4EB9-BBE1-3AD9B1D47BE9}" destId="{3F219AFE-CBFD-426A-9E8E-2ACDD17391E1}" srcOrd="1" destOrd="0" presId="urn:microsoft.com/office/officeart/2005/8/layout/orgChart1"/>
    <dgm:cxn modelId="{558C930B-3148-4DD5-876B-C84F36AB9E2D}" type="presParOf" srcId="{3F219AFE-CBFD-426A-9E8E-2ACDD17391E1}" destId="{1852DF8E-ADEF-404B-A4E3-2A2C62330D9B}" srcOrd="0" destOrd="0" presId="urn:microsoft.com/office/officeart/2005/8/layout/orgChart1"/>
    <dgm:cxn modelId="{928F533D-4310-460F-ABC8-E7FDD766F858}" type="presParOf" srcId="{3F219AFE-CBFD-426A-9E8E-2ACDD17391E1}" destId="{F773310C-D285-4456-91FB-41A348227EAD}" srcOrd="1" destOrd="0" presId="urn:microsoft.com/office/officeart/2005/8/layout/orgChart1"/>
    <dgm:cxn modelId="{77EC9D54-54EF-4DF5-A624-75967C98B710}" type="presParOf" srcId="{F773310C-D285-4456-91FB-41A348227EAD}" destId="{55C79218-BCDC-480B-BA30-0B345DCA44AC}" srcOrd="0" destOrd="0" presId="urn:microsoft.com/office/officeart/2005/8/layout/orgChart1"/>
    <dgm:cxn modelId="{C1794683-B2E5-4BA1-A22E-25208FA75B37}" type="presParOf" srcId="{55C79218-BCDC-480B-BA30-0B345DCA44AC}" destId="{05B6CF95-0E4A-4BDA-997C-C67D116CE080}" srcOrd="0" destOrd="0" presId="urn:microsoft.com/office/officeart/2005/8/layout/orgChart1"/>
    <dgm:cxn modelId="{0E1D4104-4A3D-4ADB-8914-7FDF94468496}" type="presParOf" srcId="{55C79218-BCDC-480B-BA30-0B345DCA44AC}" destId="{5391A48B-E4AE-4D6B-B07D-FA89B14F9B7C}" srcOrd="1" destOrd="0" presId="urn:microsoft.com/office/officeart/2005/8/layout/orgChart1"/>
    <dgm:cxn modelId="{565CC954-7FF1-4005-9607-EF6B2B3464B2}" type="presParOf" srcId="{F773310C-D285-4456-91FB-41A348227EAD}" destId="{8656E294-E2E8-4F04-B3C6-D4825F6ABBD6}" srcOrd="1" destOrd="0" presId="urn:microsoft.com/office/officeart/2005/8/layout/orgChart1"/>
    <dgm:cxn modelId="{3306A062-C842-4477-966E-E7577FB0214E}" type="presParOf" srcId="{F773310C-D285-4456-91FB-41A348227EAD}" destId="{4BA5F7DC-8C63-4E4F-B177-12B2D2D5349B}" srcOrd="2" destOrd="0" presId="urn:microsoft.com/office/officeart/2005/8/layout/orgChart1"/>
    <dgm:cxn modelId="{F89E1583-15D2-4ADB-AAD5-47E785EDB4A6}" type="presParOf" srcId="{3F219AFE-CBFD-426A-9E8E-2ACDD17391E1}" destId="{B4CEEDC9-BDD4-455F-BFCC-C22A3DAC001F}" srcOrd="2" destOrd="0" presId="urn:microsoft.com/office/officeart/2005/8/layout/orgChart1"/>
    <dgm:cxn modelId="{6CA8B6D1-F512-432A-8600-DC3FA28DB0FF}" type="presParOf" srcId="{3F219AFE-CBFD-426A-9E8E-2ACDD17391E1}" destId="{383384B8-B1A9-42BF-A058-8C7D0D2F7B92}" srcOrd="3" destOrd="0" presId="urn:microsoft.com/office/officeart/2005/8/layout/orgChart1"/>
    <dgm:cxn modelId="{51618F6D-20A4-4E77-9508-E46332FD9C7D}" type="presParOf" srcId="{383384B8-B1A9-42BF-A058-8C7D0D2F7B92}" destId="{22356CAB-6242-4B27-9CB0-7CFA09A7139E}" srcOrd="0" destOrd="0" presId="urn:microsoft.com/office/officeart/2005/8/layout/orgChart1"/>
    <dgm:cxn modelId="{8C2BDD2C-C8C0-4BB5-AE7A-F2A41587373A}" type="presParOf" srcId="{22356CAB-6242-4B27-9CB0-7CFA09A7139E}" destId="{C36FEABD-A830-4AFF-A832-BA8CE1354C6C}" srcOrd="0" destOrd="0" presId="urn:microsoft.com/office/officeart/2005/8/layout/orgChart1"/>
    <dgm:cxn modelId="{BF8DF9D3-F080-4207-B6C4-2FCB3A196D29}" type="presParOf" srcId="{22356CAB-6242-4B27-9CB0-7CFA09A7139E}" destId="{3B85501F-4AB0-4235-9BE2-74642C30FCC6}" srcOrd="1" destOrd="0" presId="urn:microsoft.com/office/officeart/2005/8/layout/orgChart1"/>
    <dgm:cxn modelId="{E3F1B01C-9B1D-44EA-BBB3-B532D20CB8BA}" type="presParOf" srcId="{383384B8-B1A9-42BF-A058-8C7D0D2F7B92}" destId="{E5EF8E1F-7CDF-450E-83E7-9671F7D3A517}" srcOrd="1" destOrd="0" presId="urn:microsoft.com/office/officeart/2005/8/layout/orgChart1"/>
    <dgm:cxn modelId="{E3093AAF-7A17-4D61-84CF-47BD61F6C75F}" type="presParOf" srcId="{E5EF8E1F-7CDF-450E-83E7-9671F7D3A517}" destId="{13DBDF1B-9D40-4CFB-A546-4CB40C1308B6}" srcOrd="0" destOrd="0" presId="urn:microsoft.com/office/officeart/2005/8/layout/orgChart1"/>
    <dgm:cxn modelId="{82C7A004-603E-4729-A0C7-7D35D76F4D05}" type="presParOf" srcId="{E5EF8E1F-7CDF-450E-83E7-9671F7D3A517}" destId="{281329AF-0935-42A5-BD5C-214D55840D7D}" srcOrd="1" destOrd="0" presId="urn:microsoft.com/office/officeart/2005/8/layout/orgChart1"/>
    <dgm:cxn modelId="{46CADD67-BDFE-4B1E-AEC3-AB41A27C6D30}" type="presParOf" srcId="{281329AF-0935-42A5-BD5C-214D55840D7D}" destId="{629D5422-40A8-4D4F-A3CB-BF1AE32B61D5}" srcOrd="0" destOrd="0" presId="urn:microsoft.com/office/officeart/2005/8/layout/orgChart1"/>
    <dgm:cxn modelId="{AB96FB05-86C7-4889-AC99-EDE4230FD534}" type="presParOf" srcId="{629D5422-40A8-4D4F-A3CB-BF1AE32B61D5}" destId="{E23CAD53-0C40-4BC2-86A6-4047C3566276}" srcOrd="0" destOrd="0" presId="urn:microsoft.com/office/officeart/2005/8/layout/orgChart1"/>
    <dgm:cxn modelId="{8D41CF50-9037-49E7-A670-8DD11D2A866D}" type="presParOf" srcId="{629D5422-40A8-4D4F-A3CB-BF1AE32B61D5}" destId="{CAF4636C-9B34-4F51-91D5-C5807EF7074E}" srcOrd="1" destOrd="0" presId="urn:microsoft.com/office/officeart/2005/8/layout/orgChart1"/>
    <dgm:cxn modelId="{1ECF5536-0450-44DA-B680-94A92E596B07}" type="presParOf" srcId="{281329AF-0935-42A5-BD5C-214D55840D7D}" destId="{F80CA03B-EA23-4B10-B50F-F7262BB20901}" srcOrd="1" destOrd="0" presId="urn:microsoft.com/office/officeart/2005/8/layout/orgChart1"/>
    <dgm:cxn modelId="{C4EADA7A-D3CD-4CC3-B9DB-F36D1583A4C7}" type="presParOf" srcId="{F80CA03B-EA23-4B10-B50F-F7262BB20901}" destId="{82F53DD3-F403-4694-83C5-D4B0D237BF16}" srcOrd="0" destOrd="0" presId="urn:microsoft.com/office/officeart/2005/8/layout/orgChart1"/>
    <dgm:cxn modelId="{1FFD147A-FA14-4168-8CE8-82CD88B8AC0A}" type="presParOf" srcId="{F80CA03B-EA23-4B10-B50F-F7262BB20901}" destId="{47A900EF-0AA4-4290-9059-0A74CC82596D}" srcOrd="1" destOrd="0" presId="urn:microsoft.com/office/officeart/2005/8/layout/orgChart1"/>
    <dgm:cxn modelId="{A800C37F-42D2-4BF2-8973-9747B779B096}" type="presParOf" srcId="{47A900EF-0AA4-4290-9059-0A74CC82596D}" destId="{1DD2BFD5-DE51-4B2B-8142-102666CF6D51}" srcOrd="0" destOrd="0" presId="urn:microsoft.com/office/officeart/2005/8/layout/orgChart1"/>
    <dgm:cxn modelId="{41BF9D3A-CA9E-4FC2-8719-6A74BE68E713}" type="presParOf" srcId="{1DD2BFD5-DE51-4B2B-8142-102666CF6D51}" destId="{8BDE9F1A-D98B-4DD3-ADDB-249CD16AE460}" srcOrd="0" destOrd="0" presId="urn:microsoft.com/office/officeart/2005/8/layout/orgChart1"/>
    <dgm:cxn modelId="{74BFA0C9-ACD2-401D-A56B-6FF2FB6CC578}" type="presParOf" srcId="{1DD2BFD5-DE51-4B2B-8142-102666CF6D51}" destId="{3DDE7063-E8E1-448D-B6BE-8CF19FFB979F}" srcOrd="1" destOrd="0" presId="urn:microsoft.com/office/officeart/2005/8/layout/orgChart1"/>
    <dgm:cxn modelId="{B254D022-0D6C-4C72-91A9-9D081C139DEB}" type="presParOf" srcId="{47A900EF-0AA4-4290-9059-0A74CC82596D}" destId="{C7E175E6-3BDA-4EE8-85F2-2767E37FF5F4}" srcOrd="1" destOrd="0" presId="urn:microsoft.com/office/officeart/2005/8/layout/orgChart1"/>
    <dgm:cxn modelId="{04897088-0401-4389-B292-A614449C39C9}" type="presParOf" srcId="{47A900EF-0AA4-4290-9059-0A74CC82596D}" destId="{DF320E0D-6412-4BE3-BA48-ACF973C8FE1F}" srcOrd="2" destOrd="0" presId="urn:microsoft.com/office/officeart/2005/8/layout/orgChart1"/>
    <dgm:cxn modelId="{D2EEA133-5DB6-4D8A-A7B7-A396D623E5A2}" type="presParOf" srcId="{281329AF-0935-42A5-BD5C-214D55840D7D}" destId="{8D46EA22-CC23-43C6-AB68-F81EA808618B}" srcOrd="2" destOrd="0" presId="urn:microsoft.com/office/officeart/2005/8/layout/orgChart1"/>
    <dgm:cxn modelId="{014277EF-F0B4-41DA-97F2-94807F48A36A}" type="presParOf" srcId="{383384B8-B1A9-42BF-A058-8C7D0D2F7B92}" destId="{63B1C30F-1763-4E7C-9166-073B736344CA}" srcOrd="2" destOrd="0" presId="urn:microsoft.com/office/officeart/2005/8/layout/orgChart1"/>
    <dgm:cxn modelId="{FE9239BD-F8B8-4062-9A52-48BE7B56BA6A}" type="presParOf" srcId="{3F219AFE-CBFD-426A-9E8E-2ACDD17391E1}" destId="{C9149514-8A41-4AB5-94AB-B8EECDDFC90F}" srcOrd="4" destOrd="0" presId="urn:microsoft.com/office/officeart/2005/8/layout/orgChart1"/>
    <dgm:cxn modelId="{6015E8AD-33CE-45A4-B392-9C200D3C8ADE}" type="presParOf" srcId="{3F219AFE-CBFD-426A-9E8E-2ACDD17391E1}" destId="{8A999F20-6EF1-43E0-81B1-D4571E302132}" srcOrd="5" destOrd="0" presId="urn:microsoft.com/office/officeart/2005/8/layout/orgChart1"/>
    <dgm:cxn modelId="{F410B26B-6A10-41D3-AF5A-0DC5F023148C}" type="presParOf" srcId="{8A999F20-6EF1-43E0-81B1-D4571E302132}" destId="{716082E6-9E05-466E-9D04-812D0D347AF6}" srcOrd="0" destOrd="0" presId="urn:microsoft.com/office/officeart/2005/8/layout/orgChart1"/>
    <dgm:cxn modelId="{D2C58F91-96C5-460A-95E6-C3BE9ECD7F91}" type="presParOf" srcId="{716082E6-9E05-466E-9D04-812D0D347AF6}" destId="{9AEE9CC3-2302-4608-86C1-01B6B80BDE8B}" srcOrd="0" destOrd="0" presId="urn:microsoft.com/office/officeart/2005/8/layout/orgChart1"/>
    <dgm:cxn modelId="{90DDCDFF-A713-4E9D-8F11-224A7E348E83}" type="presParOf" srcId="{716082E6-9E05-466E-9D04-812D0D347AF6}" destId="{690DC6B2-3CED-42F5-AA8F-C53EC1A26226}" srcOrd="1" destOrd="0" presId="urn:microsoft.com/office/officeart/2005/8/layout/orgChart1"/>
    <dgm:cxn modelId="{EDD35A6B-AB71-43D0-BC63-19E69F364950}" type="presParOf" srcId="{8A999F20-6EF1-43E0-81B1-D4571E302132}" destId="{BDF03AB5-F7BF-4939-BC08-8820D0DFD2C3}" srcOrd="1" destOrd="0" presId="urn:microsoft.com/office/officeart/2005/8/layout/orgChart1"/>
    <dgm:cxn modelId="{0C285BD4-897F-4084-B17B-CF1317DAD72A}" type="presParOf" srcId="{BDF03AB5-F7BF-4939-BC08-8820D0DFD2C3}" destId="{0F8F4970-4794-4362-A24B-B6132918B666}" srcOrd="0" destOrd="0" presId="urn:microsoft.com/office/officeart/2005/8/layout/orgChart1"/>
    <dgm:cxn modelId="{7FF5311A-AAE1-4A44-A861-B802F2D3D6E9}" type="presParOf" srcId="{BDF03AB5-F7BF-4939-BC08-8820D0DFD2C3}" destId="{9F71D151-CC55-4130-896E-7A45187924FC}" srcOrd="1" destOrd="0" presId="urn:microsoft.com/office/officeart/2005/8/layout/orgChart1"/>
    <dgm:cxn modelId="{F4C66B19-4EF3-4350-8F67-C9735E20EAF9}" type="presParOf" srcId="{9F71D151-CC55-4130-896E-7A45187924FC}" destId="{08F7A3A4-08F4-48B9-89A6-1D5652037B68}" srcOrd="0" destOrd="0" presId="urn:microsoft.com/office/officeart/2005/8/layout/orgChart1"/>
    <dgm:cxn modelId="{E1C9A6CC-4FA5-4AC3-AC09-AF4A12EFF7A7}" type="presParOf" srcId="{08F7A3A4-08F4-48B9-89A6-1D5652037B68}" destId="{0FC239A4-70B6-4177-BD47-26872E74ADF6}" srcOrd="0" destOrd="0" presId="urn:microsoft.com/office/officeart/2005/8/layout/orgChart1"/>
    <dgm:cxn modelId="{7D66E37B-9174-4AC1-8DAE-420C05C07F67}" type="presParOf" srcId="{08F7A3A4-08F4-48B9-89A6-1D5652037B68}" destId="{A9674D94-2562-49CD-BF47-878423FAD363}" srcOrd="1" destOrd="0" presId="urn:microsoft.com/office/officeart/2005/8/layout/orgChart1"/>
    <dgm:cxn modelId="{AB385925-ACC3-49B5-9EF1-485122584D36}" type="presParOf" srcId="{9F71D151-CC55-4130-896E-7A45187924FC}" destId="{5EF84774-75A1-411D-BFDA-6CB986AD0EFB}" srcOrd="1" destOrd="0" presId="urn:microsoft.com/office/officeart/2005/8/layout/orgChart1"/>
    <dgm:cxn modelId="{051D6D58-74D4-4390-AF0F-2BF7235B9C12}" type="presParOf" srcId="{9F71D151-CC55-4130-896E-7A45187924FC}" destId="{E7BD5AD6-5B8B-4EDD-B441-98D4315B1F9F}" srcOrd="2" destOrd="0" presId="urn:microsoft.com/office/officeart/2005/8/layout/orgChart1"/>
    <dgm:cxn modelId="{E8E84905-EFA6-42C4-B674-E9F592996A6A}" type="presParOf" srcId="{8A999F20-6EF1-43E0-81B1-D4571E302132}" destId="{4F1640A8-E598-49A1-8233-2EFBB90353FF}" srcOrd="2" destOrd="0" presId="urn:microsoft.com/office/officeart/2005/8/layout/orgChart1"/>
    <dgm:cxn modelId="{D9FE5F22-456B-4CF2-A6C1-C9DA28492C39}" type="presParOf" srcId="{1D2C2968-C8CD-4EB9-BBE1-3AD9B1D47BE9}" destId="{358023E0-FADC-4446-9491-588CB92F444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48FE7-95A1-4F57-B02E-6850FE4E80F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220A958-2E64-439F-A4BA-547002C042F4}">
      <dgm:prSet phldrT="[Text]" custT="1"/>
      <dgm:spPr>
        <a:solidFill>
          <a:schemeClr val="accent6"/>
        </a:solidFill>
      </dgm:spPr>
      <dgm:t>
        <a:bodyPr/>
        <a:lstStyle/>
        <a:p>
          <a:r>
            <a:rPr lang="en-US" sz="2800"/>
            <a:t>Web App 1</a:t>
          </a:r>
          <a:br>
            <a:rPr lang="en-US" sz="2800"/>
          </a:br>
          <a:r>
            <a:rPr lang="en-US" sz="1800"/>
            <a:t>.NET 7</a:t>
          </a:r>
          <a:endParaRPr lang="en-US" sz="2800"/>
        </a:p>
      </dgm:t>
    </dgm:pt>
    <dgm:pt modelId="{A0D07F0F-3AEC-4B8D-9C2A-FCDA10AB5812}" type="parTrans" cxnId="{72BC2413-289D-4E87-AB34-540AEF8A8923}">
      <dgm:prSet/>
      <dgm:spPr/>
      <dgm:t>
        <a:bodyPr/>
        <a:lstStyle/>
        <a:p>
          <a:endParaRPr lang="en-US"/>
        </a:p>
      </dgm:t>
    </dgm:pt>
    <dgm:pt modelId="{6B14E0CB-D315-4DEC-9ADF-E6D4F01390EA}" type="sibTrans" cxnId="{72BC2413-289D-4E87-AB34-540AEF8A8923}">
      <dgm:prSet/>
      <dgm:spPr/>
      <dgm:t>
        <a:bodyPr/>
        <a:lstStyle/>
        <a:p>
          <a:endParaRPr lang="en-US"/>
        </a:p>
      </dgm:t>
    </dgm:pt>
    <dgm:pt modelId="{0CF8A5A4-E246-4C4A-BE6D-05C8E782F1FC}">
      <dgm:prSet phldrT="[Text]"/>
      <dgm:spPr/>
      <dgm:t>
        <a:bodyPr/>
        <a:lstStyle/>
        <a:p>
          <a:r>
            <a:rPr lang="en-US"/>
            <a:t>Library 1</a:t>
          </a:r>
        </a:p>
      </dgm:t>
    </dgm:pt>
    <dgm:pt modelId="{C6B3EA2B-BC93-4AAB-BF9E-FF76A489CCDD}" type="parTrans" cxnId="{D6130009-C81A-49BC-ADCE-CA3F5BA15162}">
      <dgm:prSet/>
      <dgm:spPr/>
      <dgm:t>
        <a:bodyPr/>
        <a:lstStyle/>
        <a:p>
          <a:endParaRPr lang="en-US"/>
        </a:p>
      </dgm:t>
    </dgm:pt>
    <dgm:pt modelId="{6B64293B-F2E9-4EAD-8A63-0F09D1B03346}" type="sibTrans" cxnId="{D6130009-C81A-49BC-ADCE-CA3F5BA15162}">
      <dgm:prSet/>
      <dgm:spPr/>
      <dgm:t>
        <a:bodyPr/>
        <a:lstStyle/>
        <a:p>
          <a:endParaRPr lang="en-US"/>
        </a:p>
      </dgm:t>
    </dgm:pt>
    <dgm:pt modelId="{C45D0677-F936-48FF-B942-7233F206D4B8}">
      <dgm:prSet phldrT="[Text]"/>
      <dgm:spPr/>
      <dgm:t>
        <a:bodyPr/>
        <a:lstStyle/>
        <a:p>
          <a:r>
            <a:rPr lang="en-US"/>
            <a:t>Library 2</a:t>
          </a:r>
        </a:p>
      </dgm:t>
    </dgm:pt>
    <dgm:pt modelId="{0945930F-583A-43A1-B4C3-8553BD40A07B}" type="parTrans" cxnId="{5D544BEC-7951-4097-9B56-7E1FF350B3FD}">
      <dgm:prSet/>
      <dgm:spPr/>
      <dgm:t>
        <a:bodyPr/>
        <a:lstStyle/>
        <a:p>
          <a:endParaRPr lang="en-US"/>
        </a:p>
      </dgm:t>
    </dgm:pt>
    <dgm:pt modelId="{49B4C420-291B-496C-A984-E6B7E00A21D3}" type="sibTrans" cxnId="{5D544BEC-7951-4097-9B56-7E1FF350B3FD}">
      <dgm:prSet/>
      <dgm:spPr/>
      <dgm:t>
        <a:bodyPr/>
        <a:lstStyle/>
        <a:p>
          <a:endParaRPr lang="en-US"/>
        </a:p>
      </dgm:t>
    </dgm:pt>
    <dgm:pt modelId="{033562C6-58EA-4EC0-AAA7-D9509EBF6C1D}">
      <dgm:prSet phldrT="[Text]"/>
      <dgm:spPr/>
      <dgm:t>
        <a:bodyPr/>
        <a:lstStyle/>
        <a:p>
          <a:r>
            <a:rPr lang="en-US"/>
            <a:t>Library 3</a:t>
          </a:r>
        </a:p>
      </dgm:t>
    </dgm:pt>
    <dgm:pt modelId="{FA020B6E-244B-43F4-83F4-51F5B4CBEDE0}" type="parTrans" cxnId="{A653BCB1-64B3-488D-A09C-1DE48DE3AEC3}">
      <dgm:prSet/>
      <dgm:spPr/>
      <dgm:t>
        <a:bodyPr/>
        <a:lstStyle/>
        <a:p>
          <a:endParaRPr lang="en-US"/>
        </a:p>
      </dgm:t>
    </dgm:pt>
    <dgm:pt modelId="{CBC8EB82-B3AB-410C-870A-9E05A837516A}" type="sibTrans" cxnId="{A653BCB1-64B3-488D-A09C-1DE48DE3AEC3}">
      <dgm:prSet/>
      <dgm:spPr/>
      <dgm:t>
        <a:bodyPr/>
        <a:lstStyle/>
        <a:p>
          <a:endParaRPr lang="en-US"/>
        </a:p>
      </dgm:t>
    </dgm:pt>
    <dgm:pt modelId="{476B67C2-2894-4FF7-A920-A2AA675AA0FC}">
      <dgm:prSet phldrT="[Text]"/>
      <dgm:spPr/>
      <dgm:t>
        <a:bodyPr/>
        <a:lstStyle/>
        <a:p>
          <a:r>
            <a:rPr lang="en-US"/>
            <a:t>Library 4</a:t>
          </a:r>
        </a:p>
      </dgm:t>
    </dgm:pt>
    <dgm:pt modelId="{CC129BB2-5076-4689-AAAB-079619C29BBF}" type="parTrans" cxnId="{A03AA8F1-A73C-4292-80CF-C9B613FD2CF2}">
      <dgm:prSet/>
      <dgm:spPr/>
      <dgm:t>
        <a:bodyPr/>
        <a:lstStyle/>
        <a:p>
          <a:endParaRPr lang="en-US"/>
        </a:p>
      </dgm:t>
    </dgm:pt>
    <dgm:pt modelId="{74DA5348-35FD-4F3F-B6CA-0C4E4B827948}" type="sibTrans" cxnId="{A03AA8F1-A73C-4292-80CF-C9B613FD2CF2}">
      <dgm:prSet/>
      <dgm:spPr/>
      <dgm:t>
        <a:bodyPr/>
        <a:lstStyle/>
        <a:p>
          <a:endParaRPr lang="en-US"/>
        </a:p>
      </dgm:t>
    </dgm:pt>
    <dgm:pt modelId="{FAA6A6D6-ECEE-47CB-A7F0-0EC23737D60A}">
      <dgm:prSet phldrT="[Text]"/>
      <dgm:spPr/>
      <dgm:t>
        <a:bodyPr/>
        <a:lstStyle/>
        <a:p>
          <a:r>
            <a:rPr lang="en-US"/>
            <a:t>Library 6</a:t>
          </a:r>
        </a:p>
      </dgm:t>
    </dgm:pt>
    <dgm:pt modelId="{4CD9AD42-BDD6-4320-B393-6510D9A99FD8}" type="parTrans" cxnId="{9522FDD5-32C6-4186-8209-01CE947EE7F5}">
      <dgm:prSet/>
      <dgm:spPr/>
      <dgm:t>
        <a:bodyPr/>
        <a:lstStyle/>
        <a:p>
          <a:endParaRPr lang="en-US"/>
        </a:p>
      </dgm:t>
    </dgm:pt>
    <dgm:pt modelId="{E56DB9ED-52CC-4765-9864-30393A8DA6FE}" type="sibTrans" cxnId="{9522FDD5-32C6-4186-8209-01CE947EE7F5}">
      <dgm:prSet/>
      <dgm:spPr/>
      <dgm:t>
        <a:bodyPr/>
        <a:lstStyle/>
        <a:p>
          <a:endParaRPr lang="en-US"/>
        </a:p>
      </dgm:t>
    </dgm:pt>
    <dgm:pt modelId="{9B7A6B53-1A18-4173-AD3C-E012D63D321F}">
      <dgm:prSet phldrT="[Text]" custT="1"/>
      <dgm:spPr>
        <a:solidFill>
          <a:schemeClr val="accent1"/>
        </a:solidFill>
      </dgm:spPr>
      <dgm:t>
        <a:bodyPr/>
        <a:lstStyle/>
        <a:p>
          <a:r>
            <a:rPr lang="en-US" sz="2800"/>
            <a:t>Library 5</a:t>
          </a:r>
        </a:p>
      </dgm:t>
    </dgm:pt>
    <dgm:pt modelId="{14B821D3-3E4E-43DE-842D-2A058FF11B9E}" type="parTrans" cxnId="{921D183D-CC9E-4703-B3DF-959051479CE2}">
      <dgm:prSet/>
      <dgm:spPr/>
      <dgm:t>
        <a:bodyPr/>
        <a:lstStyle/>
        <a:p>
          <a:endParaRPr lang="en-US"/>
        </a:p>
      </dgm:t>
    </dgm:pt>
    <dgm:pt modelId="{9B16D469-38FB-4A5E-A7F0-A847821451B1}" type="sibTrans" cxnId="{921D183D-CC9E-4703-B3DF-959051479CE2}">
      <dgm:prSet/>
      <dgm:spPr/>
      <dgm:t>
        <a:bodyPr/>
        <a:lstStyle/>
        <a:p>
          <a:endParaRPr lang="en-US"/>
        </a:p>
      </dgm:t>
    </dgm:pt>
    <dgm:pt modelId="{61669C22-BA42-4439-AEE7-F1E340316C5C}">
      <dgm:prSet phldrT="[Text]"/>
      <dgm:spPr/>
      <dgm:t>
        <a:bodyPr/>
        <a:lstStyle/>
        <a:p>
          <a:r>
            <a:rPr lang="en-US"/>
            <a:t>Web App 1</a:t>
          </a:r>
        </a:p>
      </dgm:t>
    </dgm:pt>
    <dgm:pt modelId="{5A379FB4-017A-4075-ADCE-49D8E6962690}" type="parTrans" cxnId="{383ED5F9-DA86-4A60-B83A-D8F7F2D7494F}">
      <dgm:prSet/>
      <dgm:spPr/>
      <dgm:t>
        <a:bodyPr/>
        <a:lstStyle/>
        <a:p>
          <a:endParaRPr lang="en-US"/>
        </a:p>
      </dgm:t>
    </dgm:pt>
    <dgm:pt modelId="{27A1F115-0527-4C72-B6EC-3DC6EE9B8548}" type="sibTrans" cxnId="{383ED5F9-DA86-4A60-B83A-D8F7F2D7494F}">
      <dgm:prSet/>
      <dgm:spPr/>
      <dgm:t>
        <a:bodyPr/>
        <a:lstStyle/>
        <a:p>
          <a:endParaRPr lang="en-US"/>
        </a:p>
      </dgm:t>
    </dgm:pt>
    <dgm:pt modelId="{28AA947F-D780-467D-BA53-2332807756A9}">
      <dgm:prSet phldrT="[Text]" custT="1"/>
      <dgm:spPr>
        <a:solidFill>
          <a:schemeClr val="accent6"/>
        </a:solidFill>
      </dgm:spPr>
      <dgm:t>
        <a:bodyPr/>
        <a:lstStyle/>
        <a:p>
          <a:r>
            <a:rPr lang="en-US" sz="2800"/>
            <a:t>Library 5</a:t>
          </a:r>
          <a:br>
            <a:rPr lang="en-US" sz="2200"/>
          </a:br>
          <a:r>
            <a:rPr lang="en-US" sz="1800"/>
            <a:t>.NET Standard</a:t>
          </a:r>
          <a:endParaRPr lang="en-US" sz="2200"/>
        </a:p>
      </dgm:t>
    </dgm:pt>
    <dgm:pt modelId="{874CBB72-D7D1-4F6B-893B-1236881ED30D}" type="parTrans" cxnId="{19A83832-592F-4259-9E7B-5E1D401D0837}">
      <dgm:prSet/>
      <dgm:spPr/>
      <dgm:t>
        <a:bodyPr/>
        <a:lstStyle/>
        <a:p>
          <a:endParaRPr lang="en-US"/>
        </a:p>
      </dgm:t>
    </dgm:pt>
    <dgm:pt modelId="{9098346A-46D0-4243-9411-C7968C018D6E}" type="sibTrans" cxnId="{19A83832-592F-4259-9E7B-5E1D401D0837}">
      <dgm:prSet/>
      <dgm:spPr/>
      <dgm:t>
        <a:bodyPr/>
        <a:lstStyle/>
        <a:p>
          <a:endParaRPr lang="en-US"/>
        </a:p>
      </dgm:t>
    </dgm:pt>
    <dgm:pt modelId="{218713CC-0F5B-4EDC-B544-D91140909AD3}" type="pres">
      <dgm:prSet presAssocID="{F3248FE7-95A1-4F57-B02E-6850FE4E80F9}" presName="hierChild1" presStyleCnt="0">
        <dgm:presLayoutVars>
          <dgm:orgChart val="1"/>
          <dgm:chPref val="1"/>
          <dgm:dir/>
          <dgm:animOne val="branch"/>
          <dgm:animLvl val="lvl"/>
          <dgm:resizeHandles/>
        </dgm:presLayoutVars>
      </dgm:prSet>
      <dgm:spPr/>
    </dgm:pt>
    <dgm:pt modelId="{1D2C2968-C8CD-4EB9-BBE1-3AD9B1D47BE9}" type="pres">
      <dgm:prSet presAssocID="{8220A958-2E64-439F-A4BA-547002C042F4}" presName="hierRoot1" presStyleCnt="0">
        <dgm:presLayoutVars>
          <dgm:hierBranch val="init"/>
        </dgm:presLayoutVars>
      </dgm:prSet>
      <dgm:spPr/>
    </dgm:pt>
    <dgm:pt modelId="{5814AD60-9498-44CA-AC91-9815D68F4407}" type="pres">
      <dgm:prSet presAssocID="{8220A958-2E64-439F-A4BA-547002C042F4}" presName="rootComposite1" presStyleCnt="0"/>
      <dgm:spPr/>
    </dgm:pt>
    <dgm:pt modelId="{34968AEA-E1CE-419D-AB0F-E8A345307A39}" type="pres">
      <dgm:prSet presAssocID="{8220A958-2E64-439F-A4BA-547002C042F4}" presName="rootText1" presStyleLbl="node0" presStyleIdx="0" presStyleCnt="2">
        <dgm:presLayoutVars>
          <dgm:chPref val="3"/>
        </dgm:presLayoutVars>
      </dgm:prSet>
      <dgm:spPr/>
    </dgm:pt>
    <dgm:pt modelId="{F9A78B5D-B5C6-48E1-8954-BB6398A1D725}" type="pres">
      <dgm:prSet presAssocID="{8220A958-2E64-439F-A4BA-547002C042F4}" presName="rootConnector1" presStyleLbl="node1" presStyleIdx="0" presStyleCnt="0"/>
      <dgm:spPr/>
    </dgm:pt>
    <dgm:pt modelId="{3F219AFE-CBFD-426A-9E8E-2ACDD17391E1}" type="pres">
      <dgm:prSet presAssocID="{8220A958-2E64-439F-A4BA-547002C042F4}" presName="hierChild2" presStyleCnt="0"/>
      <dgm:spPr/>
    </dgm:pt>
    <dgm:pt modelId="{358023E0-FADC-4446-9491-588CB92F4445}" type="pres">
      <dgm:prSet presAssocID="{8220A958-2E64-439F-A4BA-547002C042F4}" presName="hierChild3" presStyleCnt="0"/>
      <dgm:spPr/>
    </dgm:pt>
    <dgm:pt modelId="{F82814FB-9880-4EC1-A2ED-45CE33D70F96}" type="pres">
      <dgm:prSet presAssocID="{61669C22-BA42-4439-AEE7-F1E340316C5C}" presName="hierRoot1" presStyleCnt="0">
        <dgm:presLayoutVars>
          <dgm:hierBranch val="init"/>
        </dgm:presLayoutVars>
      </dgm:prSet>
      <dgm:spPr/>
    </dgm:pt>
    <dgm:pt modelId="{C4316F28-4C6E-444C-9CB3-CA5650717963}" type="pres">
      <dgm:prSet presAssocID="{61669C22-BA42-4439-AEE7-F1E340316C5C}" presName="rootComposite1" presStyleCnt="0"/>
      <dgm:spPr/>
    </dgm:pt>
    <dgm:pt modelId="{6588C3E7-6036-4D18-951E-8AD14A91EBAB}" type="pres">
      <dgm:prSet presAssocID="{61669C22-BA42-4439-AEE7-F1E340316C5C}" presName="rootText1" presStyleLbl="node0" presStyleIdx="1" presStyleCnt="2">
        <dgm:presLayoutVars>
          <dgm:chPref val="3"/>
        </dgm:presLayoutVars>
      </dgm:prSet>
      <dgm:spPr/>
    </dgm:pt>
    <dgm:pt modelId="{604616EC-FA90-48E4-B3F8-64415093F00D}" type="pres">
      <dgm:prSet presAssocID="{61669C22-BA42-4439-AEE7-F1E340316C5C}" presName="rootConnector1" presStyleLbl="node1" presStyleIdx="0" presStyleCnt="0"/>
      <dgm:spPr/>
    </dgm:pt>
    <dgm:pt modelId="{5E710F70-70D8-4E8F-96E7-7E57733C694C}" type="pres">
      <dgm:prSet presAssocID="{61669C22-BA42-4439-AEE7-F1E340316C5C}" presName="hierChild2" presStyleCnt="0"/>
      <dgm:spPr/>
    </dgm:pt>
    <dgm:pt modelId="{1852DF8E-ADEF-404B-A4E3-2A2C62330D9B}" type="pres">
      <dgm:prSet presAssocID="{C6B3EA2B-BC93-4AAB-BF9E-FF76A489CCDD}" presName="Name37" presStyleLbl="parChTrans1D2" presStyleIdx="0" presStyleCnt="3"/>
      <dgm:spPr/>
    </dgm:pt>
    <dgm:pt modelId="{F773310C-D285-4456-91FB-41A348227EAD}" type="pres">
      <dgm:prSet presAssocID="{0CF8A5A4-E246-4C4A-BE6D-05C8E782F1FC}" presName="hierRoot2" presStyleCnt="0">
        <dgm:presLayoutVars>
          <dgm:hierBranch val="init"/>
        </dgm:presLayoutVars>
      </dgm:prSet>
      <dgm:spPr/>
    </dgm:pt>
    <dgm:pt modelId="{55C79218-BCDC-480B-BA30-0B345DCA44AC}" type="pres">
      <dgm:prSet presAssocID="{0CF8A5A4-E246-4C4A-BE6D-05C8E782F1FC}" presName="rootComposite" presStyleCnt="0"/>
      <dgm:spPr/>
    </dgm:pt>
    <dgm:pt modelId="{05B6CF95-0E4A-4BDA-997C-C67D116CE080}" type="pres">
      <dgm:prSet presAssocID="{0CF8A5A4-E246-4C4A-BE6D-05C8E782F1FC}" presName="rootText" presStyleLbl="node2" presStyleIdx="0" presStyleCnt="3">
        <dgm:presLayoutVars>
          <dgm:chPref val="3"/>
        </dgm:presLayoutVars>
      </dgm:prSet>
      <dgm:spPr/>
    </dgm:pt>
    <dgm:pt modelId="{5391A48B-E4AE-4D6B-B07D-FA89B14F9B7C}" type="pres">
      <dgm:prSet presAssocID="{0CF8A5A4-E246-4C4A-BE6D-05C8E782F1FC}" presName="rootConnector" presStyleLbl="node2" presStyleIdx="0" presStyleCnt="3"/>
      <dgm:spPr/>
    </dgm:pt>
    <dgm:pt modelId="{8656E294-E2E8-4F04-B3C6-D4825F6ABBD6}" type="pres">
      <dgm:prSet presAssocID="{0CF8A5A4-E246-4C4A-BE6D-05C8E782F1FC}" presName="hierChild4" presStyleCnt="0"/>
      <dgm:spPr/>
    </dgm:pt>
    <dgm:pt modelId="{4BA5F7DC-8C63-4E4F-B177-12B2D2D5349B}" type="pres">
      <dgm:prSet presAssocID="{0CF8A5A4-E246-4C4A-BE6D-05C8E782F1FC}" presName="hierChild5" presStyleCnt="0"/>
      <dgm:spPr/>
    </dgm:pt>
    <dgm:pt modelId="{B4CEEDC9-BDD4-455F-BFCC-C22A3DAC001F}" type="pres">
      <dgm:prSet presAssocID="{0945930F-583A-43A1-B4C3-8553BD40A07B}" presName="Name37" presStyleLbl="parChTrans1D2" presStyleIdx="1" presStyleCnt="3"/>
      <dgm:spPr/>
    </dgm:pt>
    <dgm:pt modelId="{383384B8-B1A9-42BF-A058-8C7D0D2F7B92}" type="pres">
      <dgm:prSet presAssocID="{C45D0677-F936-48FF-B942-7233F206D4B8}" presName="hierRoot2" presStyleCnt="0">
        <dgm:presLayoutVars>
          <dgm:hierBranch val="init"/>
        </dgm:presLayoutVars>
      </dgm:prSet>
      <dgm:spPr/>
    </dgm:pt>
    <dgm:pt modelId="{22356CAB-6242-4B27-9CB0-7CFA09A7139E}" type="pres">
      <dgm:prSet presAssocID="{C45D0677-F936-48FF-B942-7233F206D4B8}" presName="rootComposite" presStyleCnt="0"/>
      <dgm:spPr/>
    </dgm:pt>
    <dgm:pt modelId="{C36FEABD-A830-4AFF-A832-BA8CE1354C6C}" type="pres">
      <dgm:prSet presAssocID="{C45D0677-F936-48FF-B942-7233F206D4B8}" presName="rootText" presStyleLbl="node2" presStyleIdx="1" presStyleCnt="3">
        <dgm:presLayoutVars>
          <dgm:chPref val="3"/>
        </dgm:presLayoutVars>
      </dgm:prSet>
      <dgm:spPr/>
    </dgm:pt>
    <dgm:pt modelId="{3B85501F-4AB0-4235-9BE2-74642C30FCC6}" type="pres">
      <dgm:prSet presAssocID="{C45D0677-F936-48FF-B942-7233F206D4B8}" presName="rootConnector" presStyleLbl="node2" presStyleIdx="1" presStyleCnt="3"/>
      <dgm:spPr/>
    </dgm:pt>
    <dgm:pt modelId="{E5EF8E1F-7CDF-450E-83E7-9671F7D3A517}" type="pres">
      <dgm:prSet presAssocID="{C45D0677-F936-48FF-B942-7233F206D4B8}" presName="hierChild4" presStyleCnt="0"/>
      <dgm:spPr/>
    </dgm:pt>
    <dgm:pt modelId="{13DBDF1B-9D40-4CFB-A546-4CB40C1308B6}" type="pres">
      <dgm:prSet presAssocID="{CC129BB2-5076-4689-AAAB-079619C29BBF}" presName="Name37" presStyleLbl="parChTrans1D3" presStyleIdx="0" presStyleCnt="3"/>
      <dgm:spPr/>
    </dgm:pt>
    <dgm:pt modelId="{281329AF-0935-42A5-BD5C-214D55840D7D}" type="pres">
      <dgm:prSet presAssocID="{476B67C2-2894-4FF7-A920-A2AA675AA0FC}" presName="hierRoot2" presStyleCnt="0">
        <dgm:presLayoutVars>
          <dgm:hierBranch val="init"/>
        </dgm:presLayoutVars>
      </dgm:prSet>
      <dgm:spPr/>
    </dgm:pt>
    <dgm:pt modelId="{629D5422-40A8-4D4F-A3CB-BF1AE32B61D5}" type="pres">
      <dgm:prSet presAssocID="{476B67C2-2894-4FF7-A920-A2AA675AA0FC}" presName="rootComposite" presStyleCnt="0"/>
      <dgm:spPr/>
    </dgm:pt>
    <dgm:pt modelId="{E23CAD53-0C40-4BC2-86A6-4047C3566276}" type="pres">
      <dgm:prSet presAssocID="{476B67C2-2894-4FF7-A920-A2AA675AA0FC}" presName="rootText" presStyleLbl="node3" presStyleIdx="0" presStyleCnt="3">
        <dgm:presLayoutVars>
          <dgm:chPref val="3"/>
        </dgm:presLayoutVars>
      </dgm:prSet>
      <dgm:spPr/>
    </dgm:pt>
    <dgm:pt modelId="{CAF4636C-9B34-4F51-91D5-C5807EF7074E}" type="pres">
      <dgm:prSet presAssocID="{476B67C2-2894-4FF7-A920-A2AA675AA0FC}" presName="rootConnector" presStyleLbl="node3" presStyleIdx="0" presStyleCnt="3"/>
      <dgm:spPr/>
    </dgm:pt>
    <dgm:pt modelId="{F80CA03B-EA23-4B10-B50F-F7262BB20901}" type="pres">
      <dgm:prSet presAssocID="{476B67C2-2894-4FF7-A920-A2AA675AA0FC}" presName="hierChild4" presStyleCnt="0"/>
      <dgm:spPr/>
    </dgm:pt>
    <dgm:pt modelId="{82F53DD3-F403-4694-83C5-D4B0D237BF16}" type="pres">
      <dgm:prSet presAssocID="{4CD9AD42-BDD6-4320-B393-6510D9A99FD8}" presName="Name37" presStyleLbl="parChTrans1D4" presStyleIdx="0" presStyleCnt="1"/>
      <dgm:spPr/>
    </dgm:pt>
    <dgm:pt modelId="{47A900EF-0AA4-4290-9059-0A74CC82596D}" type="pres">
      <dgm:prSet presAssocID="{FAA6A6D6-ECEE-47CB-A7F0-0EC23737D60A}" presName="hierRoot2" presStyleCnt="0">
        <dgm:presLayoutVars>
          <dgm:hierBranch val="init"/>
        </dgm:presLayoutVars>
      </dgm:prSet>
      <dgm:spPr/>
    </dgm:pt>
    <dgm:pt modelId="{1DD2BFD5-DE51-4B2B-8142-102666CF6D51}" type="pres">
      <dgm:prSet presAssocID="{FAA6A6D6-ECEE-47CB-A7F0-0EC23737D60A}" presName="rootComposite" presStyleCnt="0"/>
      <dgm:spPr/>
    </dgm:pt>
    <dgm:pt modelId="{8BDE9F1A-D98B-4DD3-ADDB-249CD16AE460}" type="pres">
      <dgm:prSet presAssocID="{FAA6A6D6-ECEE-47CB-A7F0-0EC23737D60A}" presName="rootText" presStyleLbl="node4" presStyleIdx="0" presStyleCnt="1">
        <dgm:presLayoutVars>
          <dgm:chPref val="3"/>
        </dgm:presLayoutVars>
      </dgm:prSet>
      <dgm:spPr/>
    </dgm:pt>
    <dgm:pt modelId="{3DDE7063-E8E1-448D-B6BE-8CF19FFB979F}" type="pres">
      <dgm:prSet presAssocID="{FAA6A6D6-ECEE-47CB-A7F0-0EC23737D60A}" presName="rootConnector" presStyleLbl="node4" presStyleIdx="0" presStyleCnt="1"/>
      <dgm:spPr/>
    </dgm:pt>
    <dgm:pt modelId="{C7E175E6-3BDA-4EE8-85F2-2767E37FF5F4}" type="pres">
      <dgm:prSet presAssocID="{FAA6A6D6-ECEE-47CB-A7F0-0EC23737D60A}" presName="hierChild4" presStyleCnt="0"/>
      <dgm:spPr/>
    </dgm:pt>
    <dgm:pt modelId="{DF320E0D-6412-4BE3-BA48-ACF973C8FE1F}" type="pres">
      <dgm:prSet presAssocID="{FAA6A6D6-ECEE-47CB-A7F0-0EC23737D60A}" presName="hierChild5" presStyleCnt="0"/>
      <dgm:spPr/>
    </dgm:pt>
    <dgm:pt modelId="{8D46EA22-CC23-43C6-AB68-F81EA808618B}" type="pres">
      <dgm:prSet presAssocID="{476B67C2-2894-4FF7-A920-A2AA675AA0FC}" presName="hierChild5" presStyleCnt="0"/>
      <dgm:spPr/>
    </dgm:pt>
    <dgm:pt modelId="{63B1C30F-1763-4E7C-9166-073B736344CA}" type="pres">
      <dgm:prSet presAssocID="{C45D0677-F936-48FF-B942-7233F206D4B8}" presName="hierChild5" presStyleCnt="0"/>
      <dgm:spPr/>
    </dgm:pt>
    <dgm:pt modelId="{C9149514-8A41-4AB5-94AB-B8EECDDFC90F}" type="pres">
      <dgm:prSet presAssocID="{FA020B6E-244B-43F4-83F4-51F5B4CBEDE0}" presName="Name37" presStyleLbl="parChTrans1D2" presStyleIdx="2" presStyleCnt="3"/>
      <dgm:spPr/>
    </dgm:pt>
    <dgm:pt modelId="{8A999F20-6EF1-43E0-81B1-D4571E302132}" type="pres">
      <dgm:prSet presAssocID="{033562C6-58EA-4EC0-AAA7-D9509EBF6C1D}" presName="hierRoot2" presStyleCnt="0">
        <dgm:presLayoutVars>
          <dgm:hierBranch val="init"/>
        </dgm:presLayoutVars>
      </dgm:prSet>
      <dgm:spPr/>
    </dgm:pt>
    <dgm:pt modelId="{716082E6-9E05-466E-9D04-812D0D347AF6}" type="pres">
      <dgm:prSet presAssocID="{033562C6-58EA-4EC0-AAA7-D9509EBF6C1D}" presName="rootComposite" presStyleCnt="0"/>
      <dgm:spPr/>
    </dgm:pt>
    <dgm:pt modelId="{9AEE9CC3-2302-4608-86C1-01B6B80BDE8B}" type="pres">
      <dgm:prSet presAssocID="{033562C6-58EA-4EC0-AAA7-D9509EBF6C1D}" presName="rootText" presStyleLbl="node2" presStyleIdx="2" presStyleCnt="3">
        <dgm:presLayoutVars>
          <dgm:chPref val="3"/>
        </dgm:presLayoutVars>
      </dgm:prSet>
      <dgm:spPr/>
    </dgm:pt>
    <dgm:pt modelId="{690DC6B2-3CED-42F5-AA8F-C53EC1A26226}" type="pres">
      <dgm:prSet presAssocID="{033562C6-58EA-4EC0-AAA7-D9509EBF6C1D}" presName="rootConnector" presStyleLbl="node2" presStyleIdx="2" presStyleCnt="3"/>
      <dgm:spPr/>
    </dgm:pt>
    <dgm:pt modelId="{BDF03AB5-F7BF-4939-BC08-8820D0DFD2C3}" type="pres">
      <dgm:prSet presAssocID="{033562C6-58EA-4EC0-AAA7-D9509EBF6C1D}" presName="hierChild4" presStyleCnt="0"/>
      <dgm:spPr/>
    </dgm:pt>
    <dgm:pt modelId="{0F8F4970-4794-4362-A24B-B6132918B666}" type="pres">
      <dgm:prSet presAssocID="{14B821D3-3E4E-43DE-842D-2A058FF11B9E}" presName="Name37" presStyleLbl="parChTrans1D3" presStyleIdx="1" presStyleCnt="3"/>
      <dgm:spPr/>
    </dgm:pt>
    <dgm:pt modelId="{9F71D151-CC55-4130-896E-7A45187924FC}" type="pres">
      <dgm:prSet presAssocID="{9B7A6B53-1A18-4173-AD3C-E012D63D321F}" presName="hierRoot2" presStyleCnt="0">
        <dgm:presLayoutVars>
          <dgm:hierBranch val="init"/>
        </dgm:presLayoutVars>
      </dgm:prSet>
      <dgm:spPr/>
    </dgm:pt>
    <dgm:pt modelId="{08F7A3A4-08F4-48B9-89A6-1D5652037B68}" type="pres">
      <dgm:prSet presAssocID="{9B7A6B53-1A18-4173-AD3C-E012D63D321F}" presName="rootComposite" presStyleCnt="0"/>
      <dgm:spPr/>
    </dgm:pt>
    <dgm:pt modelId="{0FC239A4-70B6-4177-BD47-26872E74ADF6}" type="pres">
      <dgm:prSet presAssocID="{9B7A6B53-1A18-4173-AD3C-E012D63D321F}" presName="rootText" presStyleLbl="node3" presStyleIdx="1" presStyleCnt="3">
        <dgm:presLayoutVars>
          <dgm:chPref val="3"/>
        </dgm:presLayoutVars>
      </dgm:prSet>
      <dgm:spPr/>
    </dgm:pt>
    <dgm:pt modelId="{A9674D94-2562-49CD-BF47-878423FAD363}" type="pres">
      <dgm:prSet presAssocID="{9B7A6B53-1A18-4173-AD3C-E012D63D321F}" presName="rootConnector" presStyleLbl="node3" presStyleIdx="1" presStyleCnt="3"/>
      <dgm:spPr/>
    </dgm:pt>
    <dgm:pt modelId="{5EF84774-75A1-411D-BFDA-6CB986AD0EFB}" type="pres">
      <dgm:prSet presAssocID="{9B7A6B53-1A18-4173-AD3C-E012D63D321F}" presName="hierChild4" presStyleCnt="0"/>
      <dgm:spPr/>
    </dgm:pt>
    <dgm:pt modelId="{E7BD5AD6-5B8B-4EDD-B441-98D4315B1F9F}" type="pres">
      <dgm:prSet presAssocID="{9B7A6B53-1A18-4173-AD3C-E012D63D321F}" presName="hierChild5" presStyleCnt="0"/>
      <dgm:spPr/>
    </dgm:pt>
    <dgm:pt modelId="{44870362-F982-4E82-A302-86B867DC9C19}" type="pres">
      <dgm:prSet presAssocID="{874CBB72-D7D1-4F6B-893B-1236881ED30D}" presName="Name37" presStyleLbl="parChTrans1D3" presStyleIdx="2" presStyleCnt="3"/>
      <dgm:spPr/>
    </dgm:pt>
    <dgm:pt modelId="{90FD9FD6-8BEF-421A-863F-0E10CB158BF9}" type="pres">
      <dgm:prSet presAssocID="{28AA947F-D780-467D-BA53-2332807756A9}" presName="hierRoot2" presStyleCnt="0">
        <dgm:presLayoutVars>
          <dgm:hierBranch val="init"/>
        </dgm:presLayoutVars>
      </dgm:prSet>
      <dgm:spPr/>
    </dgm:pt>
    <dgm:pt modelId="{1F692E4E-571A-4F16-94D8-E38940B1CA75}" type="pres">
      <dgm:prSet presAssocID="{28AA947F-D780-467D-BA53-2332807756A9}" presName="rootComposite" presStyleCnt="0"/>
      <dgm:spPr/>
    </dgm:pt>
    <dgm:pt modelId="{49BFF510-EDDD-408A-8B4F-F507897867F9}" type="pres">
      <dgm:prSet presAssocID="{28AA947F-D780-467D-BA53-2332807756A9}" presName="rootText" presStyleLbl="node3" presStyleIdx="2" presStyleCnt="3">
        <dgm:presLayoutVars>
          <dgm:chPref val="3"/>
        </dgm:presLayoutVars>
      </dgm:prSet>
      <dgm:spPr/>
    </dgm:pt>
    <dgm:pt modelId="{ED1A680A-069C-4B27-81C2-EA17D8CC07AF}" type="pres">
      <dgm:prSet presAssocID="{28AA947F-D780-467D-BA53-2332807756A9}" presName="rootConnector" presStyleLbl="node3" presStyleIdx="2" presStyleCnt="3"/>
      <dgm:spPr/>
    </dgm:pt>
    <dgm:pt modelId="{D6665412-7307-4FD7-9E1F-AF8D7EC8A4EC}" type="pres">
      <dgm:prSet presAssocID="{28AA947F-D780-467D-BA53-2332807756A9}" presName="hierChild4" presStyleCnt="0"/>
      <dgm:spPr/>
    </dgm:pt>
    <dgm:pt modelId="{96673B0E-C44C-4D6B-B082-BE3A65D124B0}" type="pres">
      <dgm:prSet presAssocID="{28AA947F-D780-467D-BA53-2332807756A9}" presName="hierChild5" presStyleCnt="0"/>
      <dgm:spPr/>
    </dgm:pt>
    <dgm:pt modelId="{4F1640A8-E598-49A1-8233-2EFBB90353FF}" type="pres">
      <dgm:prSet presAssocID="{033562C6-58EA-4EC0-AAA7-D9509EBF6C1D}" presName="hierChild5" presStyleCnt="0"/>
      <dgm:spPr/>
    </dgm:pt>
    <dgm:pt modelId="{1E363F84-410B-4627-9606-E9991CC84511}" type="pres">
      <dgm:prSet presAssocID="{61669C22-BA42-4439-AEE7-F1E340316C5C}" presName="hierChild3" presStyleCnt="0"/>
      <dgm:spPr/>
    </dgm:pt>
  </dgm:ptLst>
  <dgm:cxnLst>
    <dgm:cxn modelId="{D6130009-C81A-49BC-ADCE-CA3F5BA15162}" srcId="{61669C22-BA42-4439-AEE7-F1E340316C5C}" destId="{0CF8A5A4-E246-4C4A-BE6D-05C8E782F1FC}" srcOrd="0" destOrd="0" parTransId="{C6B3EA2B-BC93-4AAB-BF9E-FF76A489CCDD}" sibTransId="{6B64293B-F2E9-4EAD-8A63-0F09D1B03346}"/>
    <dgm:cxn modelId="{72BC2413-289D-4E87-AB34-540AEF8A8923}" srcId="{F3248FE7-95A1-4F57-B02E-6850FE4E80F9}" destId="{8220A958-2E64-439F-A4BA-547002C042F4}" srcOrd="0" destOrd="0" parTransId="{A0D07F0F-3AEC-4B8D-9C2A-FCDA10AB5812}" sibTransId="{6B14E0CB-D315-4DEC-9ADF-E6D4F01390EA}"/>
    <dgm:cxn modelId="{33D12C13-3605-479E-82AC-D0D6030D39F6}" type="presOf" srcId="{8220A958-2E64-439F-A4BA-547002C042F4}" destId="{F9A78B5D-B5C6-48E1-8954-BB6398A1D725}" srcOrd="1" destOrd="0" presId="urn:microsoft.com/office/officeart/2005/8/layout/orgChart1"/>
    <dgm:cxn modelId="{D247ED2E-2D36-4CEA-9DBD-4085B981666E}" type="presOf" srcId="{61669C22-BA42-4439-AEE7-F1E340316C5C}" destId="{6588C3E7-6036-4D18-951E-8AD14A91EBAB}" srcOrd="0" destOrd="0" presId="urn:microsoft.com/office/officeart/2005/8/layout/orgChart1"/>
    <dgm:cxn modelId="{FA071A32-2C49-4859-AC0C-4399FE168C73}" type="presOf" srcId="{C6B3EA2B-BC93-4AAB-BF9E-FF76A489CCDD}" destId="{1852DF8E-ADEF-404B-A4E3-2A2C62330D9B}" srcOrd="0" destOrd="0" presId="urn:microsoft.com/office/officeart/2005/8/layout/orgChart1"/>
    <dgm:cxn modelId="{19A83832-592F-4259-9E7B-5E1D401D0837}" srcId="{033562C6-58EA-4EC0-AAA7-D9509EBF6C1D}" destId="{28AA947F-D780-467D-BA53-2332807756A9}" srcOrd="1" destOrd="0" parTransId="{874CBB72-D7D1-4F6B-893B-1236881ED30D}" sibTransId="{9098346A-46D0-4243-9411-C7968C018D6E}"/>
    <dgm:cxn modelId="{42D54237-AE63-474A-8C5E-13C2FD8E3AE7}" type="presOf" srcId="{FA020B6E-244B-43F4-83F4-51F5B4CBEDE0}" destId="{C9149514-8A41-4AB5-94AB-B8EECDDFC90F}" srcOrd="0" destOrd="0" presId="urn:microsoft.com/office/officeart/2005/8/layout/orgChart1"/>
    <dgm:cxn modelId="{45CA353B-E75A-45DA-B716-FD661BA7F908}" type="presOf" srcId="{FAA6A6D6-ECEE-47CB-A7F0-0EC23737D60A}" destId="{8BDE9F1A-D98B-4DD3-ADDB-249CD16AE460}" srcOrd="0" destOrd="0" presId="urn:microsoft.com/office/officeart/2005/8/layout/orgChart1"/>
    <dgm:cxn modelId="{EBB85F3B-CC6C-454C-8711-D047FED48D7B}" type="presOf" srcId="{FAA6A6D6-ECEE-47CB-A7F0-0EC23737D60A}" destId="{3DDE7063-E8E1-448D-B6BE-8CF19FFB979F}" srcOrd="1" destOrd="0" presId="urn:microsoft.com/office/officeart/2005/8/layout/orgChart1"/>
    <dgm:cxn modelId="{921D183D-CC9E-4703-B3DF-959051479CE2}" srcId="{033562C6-58EA-4EC0-AAA7-D9509EBF6C1D}" destId="{9B7A6B53-1A18-4173-AD3C-E012D63D321F}" srcOrd="0" destOrd="0" parTransId="{14B821D3-3E4E-43DE-842D-2A058FF11B9E}" sibTransId="{9B16D469-38FB-4A5E-A7F0-A847821451B1}"/>
    <dgm:cxn modelId="{E9E58B43-FC37-46FA-9D45-F8157DE83344}" type="presOf" srcId="{CC129BB2-5076-4689-AAAB-079619C29BBF}" destId="{13DBDF1B-9D40-4CFB-A546-4CB40C1308B6}" srcOrd="0" destOrd="0" presId="urn:microsoft.com/office/officeart/2005/8/layout/orgChart1"/>
    <dgm:cxn modelId="{35BD4744-2E0D-4566-8098-B83216D02387}" type="presOf" srcId="{C45D0677-F936-48FF-B942-7233F206D4B8}" destId="{C36FEABD-A830-4AFF-A832-BA8CE1354C6C}" srcOrd="0" destOrd="0" presId="urn:microsoft.com/office/officeart/2005/8/layout/orgChart1"/>
    <dgm:cxn modelId="{2215D74B-B072-4292-807D-471A52E89B4A}" type="presOf" srcId="{033562C6-58EA-4EC0-AAA7-D9509EBF6C1D}" destId="{690DC6B2-3CED-42F5-AA8F-C53EC1A26226}" srcOrd="1" destOrd="0" presId="urn:microsoft.com/office/officeart/2005/8/layout/orgChart1"/>
    <dgm:cxn modelId="{5982516C-0679-49C0-B6BD-010BA276B979}" type="presOf" srcId="{033562C6-58EA-4EC0-AAA7-D9509EBF6C1D}" destId="{9AEE9CC3-2302-4608-86C1-01B6B80BDE8B}" srcOrd="0" destOrd="0" presId="urn:microsoft.com/office/officeart/2005/8/layout/orgChart1"/>
    <dgm:cxn modelId="{E941C472-1E71-4E86-9C27-7588AD88063B}" type="presOf" srcId="{0CF8A5A4-E246-4C4A-BE6D-05C8E782F1FC}" destId="{5391A48B-E4AE-4D6B-B07D-FA89B14F9B7C}" srcOrd="1" destOrd="0" presId="urn:microsoft.com/office/officeart/2005/8/layout/orgChart1"/>
    <dgm:cxn modelId="{FA17F758-ADB5-4BB1-9CE1-68EA3E85B587}" type="presOf" srcId="{61669C22-BA42-4439-AEE7-F1E340316C5C}" destId="{604616EC-FA90-48E4-B3F8-64415093F00D}" srcOrd="1" destOrd="0" presId="urn:microsoft.com/office/officeart/2005/8/layout/orgChart1"/>
    <dgm:cxn modelId="{8E01867C-1145-4EF8-8064-A4574583CCBE}" type="presOf" srcId="{C45D0677-F936-48FF-B942-7233F206D4B8}" destId="{3B85501F-4AB0-4235-9BE2-74642C30FCC6}" srcOrd="1" destOrd="0" presId="urn:microsoft.com/office/officeart/2005/8/layout/orgChart1"/>
    <dgm:cxn modelId="{0279E880-62FD-4C15-B601-B23941E6EF0F}" type="presOf" srcId="{28AA947F-D780-467D-BA53-2332807756A9}" destId="{ED1A680A-069C-4B27-81C2-EA17D8CC07AF}" srcOrd="1" destOrd="0" presId="urn:microsoft.com/office/officeart/2005/8/layout/orgChart1"/>
    <dgm:cxn modelId="{7DD95388-7896-4B5C-BB80-E0C58D045E14}" type="presOf" srcId="{0CF8A5A4-E246-4C4A-BE6D-05C8E782F1FC}" destId="{05B6CF95-0E4A-4BDA-997C-C67D116CE080}" srcOrd="0" destOrd="0" presId="urn:microsoft.com/office/officeart/2005/8/layout/orgChart1"/>
    <dgm:cxn modelId="{B3ACF39B-87F5-44C2-8EEB-DA928FD8E9BA}" type="presOf" srcId="{0945930F-583A-43A1-B4C3-8553BD40A07B}" destId="{B4CEEDC9-BDD4-455F-BFCC-C22A3DAC001F}" srcOrd="0" destOrd="0" presId="urn:microsoft.com/office/officeart/2005/8/layout/orgChart1"/>
    <dgm:cxn modelId="{A653BCB1-64B3-488D-A09C-1DE48DE3AEC3}" srcId="{61669C22-BA42-4439-AEE7-F1E340316C5C}" destId="{033562C6-58EA-4EC0-AAA7-D9509EBF6C1D}" srcOrd="2" destOrd="0" parTransId="{FA020B6E-244B-43F4-83F4-51F5B4CBEDE0}" sibTransId="{CBC8EB82-B3AB-410C-870A-9E05A837516A}"/>
    <dgm:cxn modelId="{9E09C8B5-D7D1-4EE3-90BE-ADD1CC6505A9}" type="presOf" srcId="{9B7A6B53-1A18-4173-AD3C-E012D63D321F}" destId="{A9674D94-2562-49CD-BF47-878423FAD363}" srcOrd="1" destOrd="0" presId="urn:microsoft.com/office/officeart/2005/8/layout/orgChart1"/>
    <dgm:cxn modelId="{342CFEB7-3628-4032-81BC-F997D254D6C9}" type="presOf" srcId="{28AA947F-D780-467D-BA53-2332807756A9}" destId="{49BFF510-EDDD-408A-8B4F-F507897867F9}" srcOrd="0" destOrd="0" presId="urn:microsoft.com/office/officeart/2005/8/layout/orgChart1"/>
    <dgm:cxn modelId="{95AFD2BB-9437-4497-8D87-A54EA6B1FE8D}" type="presOf" srcId="{F3248FE7-95A1-4F57-B02E-6850FE4E80F9}" destId="{218713CC-0F5B-4EDC-B544-D91140909AD3}" srcOrd="0" destOrd="0" presId="urn:microsoft.com/office/officeart/2005/8/layout/orgChart1"/>
    <dgm:cxn modelId="{7A17AEBE-9ED8-44EE-97C9-277278377E6F}" type="presOf" srcId="{4CD9AD42-BDD6-4320-B393-6510D9A99FD8}" destId="{82F53DD3-F403-4694-83C5-D4B0D237BF16}" srcOrd="0" destOrd="0" presId="urn:microsoft.com/office/officeart/2005/8/layout/orgChart1"/>
    <dgm:cxn modelId="{9522FDD5-32C6-4186-8209-01CE947EE7F5}" srcId="{476B67C2-2894-4FF7-A920-A2AA675AA0FC}" destId="{FAA6A6D6-ECEE-47CB-A7F0-0EC23737D60A}" srcOrd="0" destOrd="0" parTransId="{4CD9AD42-BDD6-4320-B393-6510D9A99FD8}" sibTransId="{E56DB9ED-52CC-4765-9864-30393A8DA6FE}"/>
    <dgm:cxn modelId="{961BCBE2-AEDA-4194-A77A-4F6D49062BDF}" type="presOf" srcId="{476B67C2-2894-4FF7-A920-A2AA675AA0FC}" destId="{CAF4636C-9B34-4F51-91D5-C5807EF7074E}" srcOrd="1" destOrd="0" presId="urn:microsoft.com/office/officeart/2005/8/layout/orgChart1"/>
    <dgm:cxn modelId="{BB6AD6E6-544F-4559-BB3D-02C9CCCAE0E1}" type="presOf" srcId="{14B821D3-3E4E-43DE-842D-2A058FF11B9E}" destId="{0F8F4970-4794-4362-A24B-B6132918B666}" srcOrd="0" destOrd="0" presId="urn:microsoft.com/office/officeart/2005/8/layout/orgChart1"/>
    <dgm:cxn modelId="{5D544BEC-7951-4097-9B56-7E1FF350B3FD}" srcId="{61669C22-BA42-4439-AEE7-F1E340316C5C}" destId="{C45D0677-F936-48FF-B942-7233F206D4B8}" srcOrd="1" destOrd="0" parTransId="{0945930F-583A-43A1-B4C3-8553BD40A07B}" sibTransId="{49B4C420-291B-496C-A984-E6B7E00A21D3}"/>
    <dgm:cxn modelId="{F33368EE-EA7D-49ED-B64C-87AE066FE1AC}" type="presOf" srcId="{874CBB72-D7D1-4F6B-893B-1236881ED30D}" destId="{44870362-F982-4E82-A302-86B867DC9C19}" srcOrd="0" destOrd="0" presId="urn:microsoft.com/office/officeart/2005/8/layout/orgChart1"/>
    <dgm:cxn modelId="{D70BCCEF-3A71-46AE-B390-9F9BF0567639}" type="presOf" srcId="{8220A958-2E64-439F-A4BA-547002C042F4}" destId="{34968AEA-E1CE-419D-AB0F-E8A345307A39}" srcOrd="0" destOrd="0" presId="urn:microsoft.com/office/officeart/2005/8/layout/orgChart1"/>
    <dgm:cxn modelId="{2E790CF0-721B-46ED-A95B-AC64394567B5}" type="presOf" srcId="{9B7A6B53-1A18-4173-AD3C-E012D63D321F}" destId="{0FC239A4-70B6-4177-BD47-26872E74ADF6}" srcOrd="0" destOrd="0" presId="urn:microsoft.com/office/officeart/2005/8/layout/orgChart1"/>
    <dgm:cxn modelId="{A03AA8F1-A73C-4292-80CF-C9B613FD2CF2}" srcId="{C45D0677-F936-48FF-B942-7233F206D4B8}" destId="{476B67C2-2894-4FF7-A920-A2AA675AA0FC}" srcOrd="0" destOrd="0" parTransId="{CC129BB2-5076-4689-AAAB-079619C29BBF}" sibTransId="{74DA5348-35FD-4F3F-B6CA-0C4E4B827948}"/>
    <dgm:cxn modelId="{62DD1DF5-518A-45A7-909D-DB1732062C26}" type="presOf" srcId="{476B67C2-2894-4FF7-A920-A2AA675AA0FC}" destId="{E23CAD53-0C40-4BC2-86A6-4047C3566276}" srcOrd="0" destOrd="0" presId="urn:microsoft.com/office/officeart/2005/8/layout/orgChart1"/>
    <dgm:cxn modelId="{383ED5F9-DA86-4A60-B83A-D8F7F2D7494F}" srcId="{F3248FE7-95A1-4F57-B02E-6850FE4E80F9}" destId="{61669C22-BA42-4439-AEE7-F1E340316C5C}" srcOrd="1" destOrd="0" parTransId="{5A379FB4-017A-4075-ADCE-49D8E6962690}" sibTransId="{27A1F115-0527-4C72-B6EC-3DC6EE9B8548}"/>
    <dgm:cxn modelId="{1F650B1C-C591-4E0C-A404-E44490E8301B}" type="presParOf" srcId="{218713CC-0F5B-4EDC-B544-D91140909AD3}" destId="{1D2C2968-C8CD-4EB9-BBE1-3AD9B1D47BE9}" srcOrd="0" destOrd="0" presId="urn:microsoft.com/office/officeart/2005/8/layout/orgChart1"/>
    <dgm:cxn modelId="{D0FC6953-8F1E-4CC8-BD48-8F1F3B09A88E}" type="presParOf" srcId="{1D2C2968-C8CD-4EB9-BBE1-3AD9B1D47BE9}" destId="{5814AD60-9498-44CA-AC91-9815D68F4407}" srcOrd="0" destOrd="0" presId="urn:microsoft.com/office/officeart/2005/8/layout/orgChart1"/>
    <dgm:cxn modelId="{564F36BF-51FA-45AD-8E37-D6CCA24BE83F}" type="presParOf" srcId="{5814AD60-9498-44CA-AC91-9815D68F4407}" destId="{34968AEA-E1CE-419D-AB0F-E8A345307A39}" srcOrd="0" destOrd="0" presId="urn:microsoft.com/office/officeart/2005/8/layout/orgChart1"/>
    <dgm:cxn modelId="{46EF26E0-2610-47D6-A38F-91DCFCAD20D5}" type="presParOf" srcId="{5814AD60-9498-44CA-AC91-9815D68F4407}" destId="{F9A78B5D-B5C6-48E1-8954-BB6398A1D725}" srcOrd="1" destOrd="0" presId="urn:microsoft.com/office/officeart/2005/8/layout/orgChart1"/>
    <dgm:cxn modelId="{313EF4A1-421B-4159-AE0C-241B9E972B23}" type="presParOf" srcId="{1D2C2968-C8CD-4EB9-BBE1-3AD9B1D47BE9}" destId="{3F219AFE-CBFD-426A-9E8E-2ACDD17391E1}" srcOrd="1" destOrd="0" presId="urn:microsoft.com/office/officeart/2005/8/layout/orgChart1"/>
    <dgm:cxn modelId="{D9FE5F22-456B-4CF2-A6C1-C9DA28492C39}" type="presParOf" srcId="{1D2C2968-C8CD-4EB9-BBE1-3AD9B1D47BE9}" destId="{358023E0-FADC-4446-9491-588CB92F4445}" srcOrd="2" destOrd="0" presId="urn:microsoft.com/office/officeart/2005/8/layout/orgChart1"/>
    <dgm:cxn modelId="{642C76A7-F85E-45E4-8063-8223232CC762}" type="presParOf" srcId="{218713CC-0F5B-4EDC-B544-D91140909AD3}" destId="{F82814FB-9880-4EC1-A2ED-45CE33D70F96}" srcOrd="1" destOrd="0" presId="urn:microsoft.com/office/officeart/2005/8/layout/orgChart1"/>
    <dgm:cxn modelId="{F9254145-553C-4363-94AC-19511110C2B2}" type="presParOf" srcId="{F82814FB-9880-4EC1-A2ED-45CE33D70F96}" destId="{C4316F28-4C6E-444C-9CB3-CA5650717963}" srcOrd="0" destOrd="0" presId="urn:microsoft.com/office/officeart/2005/8/layout/orgChart1"/>
    <dgm:cxn modelId="{2F2E49F3-2764-4F3E-B7B6-73E25A2969F8}" type="presParOf" srcId="{C4316F28-4C6E-444C-9CB3-CA5650717963}" destId="{6588C3E7-6036-4D18-951E-8AD14A91EBAB}" srcOrd="0" destOrd="0" presId="urn:microsoft.com/office/officeart/2005/8/layout/orgChart1"/>
    <dgm:cxn modelId="{532E898B-453E-44BA-81A7-1C64B6E80A6E}" type="presParOf" srcId="{C4316F28-4C6E-444C-9CB3-CA5650717963}" destId="{604616EC-FA90-48E4-B3F8-64415093F00D}" srcOrd="1" destOrd="0" presId="urn:microsoft.com/office/officeart/2005/8/layout/orgChart1"/>
    <dgm:cxn modelId="{AB3D71C1-B4C0-4F45-BCE3-C2C0E1748366}" type="presParOf" srcId="{F82814FB-9880-4EC1-A2ED-45CE33D70F96}" destId="{5E710F70-70D8-4E8F-96E7-7E57733C694C}" srcOrd="1" destOrd="0" presId="urn:microsoft.com/office/officeart/2005/8/layout/orgChart1"/>
    <dgm:cxn modelId="{69C6A709-DA47-4C45-BD23-D060752A2C5B}" type="presParOf" srcId="{5E710F70-70D8-4E8F-96E7-7E57733C694C}" destId="{1852DF8E-ADEF-404B-A4E3-2A2C62330D9B}" srcOrd="0" destOrd="0" presId="urn:microsoft.com/office/officeart/2005/8/layout/orgChart1"/>
    <dgm:cxn modelId="{18AAA7EA-3363-4A5F-B830-0DE419B0B1A1}" type="presParOf" srcId="{5E710F70-70D8-4E8F-96E7-7E57733C694C}" destId="{F773310C-D285-4456-91FB-41A348227EAD}" srcOrd="1" destOrd="0" presId="urn:microsoft.com/office/officeart/2005/8/layout/orgChart1"/>
    <dgm:cxn modelId="{021F24B8-1506-4874-AC1E-217AD0D9AD8A}" type="presParOf" srcId="{F773310C-D285-4456-91FB-41A348227EAD}" destId="{55C79218-BCDC-480B-BA30-0B345DCA44AC}" srcOrd="0" destOrd="0" presId="urn:microsoft.com/office/officeart/2005/8/layout/orgChart1"/>
    <dgm:cxn modelId="{264D997E-9691-49FD-8B14-21E34ED5DCC7}" type="presParOf" srcId="{55C79218-BCDC-480B-BA30-0B345DCA44AC}" destId="{05B6CF95-0E4A-4BDA-997C-C67D116CE080}" srcOrd="0" destOrd="0" presId="urn:microsoft.com/office/officeart/2005/8/layout/orgChart1"/>
    <dgm:cxn modelId="{2CE0D535-72CE-4111-8801-1EDE491D030F}" type="presParOf" srcId="{55C79218-BCDC-480B-BA30-0B345DCA44AC}" destId="{5391A48B-E4AE-4D6B-B07D-FA89B14F9B7C}" srcOrd="1" destOrd="0" presId="urn:microsoft.com/office/officeart/2005/8/layout/orgChart1"/>
    <dgm:cxn modelId="{D2AD88E0-33E7-4DA8-8137-05DA92E5F0F4}" type="presParOf" srcId="{F773310C-D285-4456-91FB-41A348227EAD}" destId="{8656E294-E2E8-4F04-B3C6-D4825F6ABBD6}" srcOrd="1" destOrd="0" presId="urn:microsoft.com/office/officeart/2005/8/layout/orgChart1"/>
    <dgm:cxn modelId="{6F6DC535-C83D-4402-AB45-80F1E4D3C661}" type="presParOf" srcId="{F773310C-D285-4456-91FB-41A348227EAD}" destId="{4BA5F7DC-8C63-4E4F-B177-12B2D2D5349B}" srcOrd="2" destOrd="0" presId="urn:microsoft.com/office/officeart/2005/8/layout/orgChart1"/>
    <dgm:cxn modelId="{365F5208-C44E-496C-B80F-D5D502FFB5C6}" type="presParOf" srcId="{5E710F70-70D8-4E8F-96E7-7E57733C694C}" destId="{B4CEEDC9-BDD4-455F-BFCC-C22A3DAC001F}" srcOrd="2" destOrd="0" presId="urn:microsoft.com/office/officeart/2005/8/layout/orgChart1"/>
    <dgm:cxn modelId="{4306E7CF-A138-41DD-94AD-2332D1021197}" type="presParOf" srcId="{5E710F70-70D8-4E8F-96E7-7E57733C694C}" destId="{383384B8-B1A9-42BF-A058-8C7D0D2F7B92}" srcOrd="3" destOrd="0" presId="urn:microsoft.com/office/officeart/2005/8/layout/orgChart1"/>
    <dgm:cxn modelId="{D562857B-AA20-4EE7-B69C-B298AE355E8F}" type="presParOf" srcId="{383384B8-B1A9-42BF-A058-8C7D0D2F7B92}" destId="{22356CAB-6242-4B27-9CB0-7CFA09A7139E}" srcOrd="0" destOrd="0" presId="urn:microsoft.com/office/officeart/2005/8/layout/orgChart1"/>
    <dgm:cxn modelId="{F0412720-FA75-4170-BEDF-DFCFF8125F41}" type="presParOf" srcId="{22356CAB-6242-4B27-9CB0-7CFA09A7139E}" destId="{C36FEABD-A830-4AFF-A832-BA8CE1354C6C}" srcOrd="0" destOrd="0" presId="urn:microsoft.com/office/officeart/2005/8/layout/orgChart1"/>
    <dgm:cxn modelId="{DC295249-A7CF-4798-A7D0-9888C009099E}" type="presParOf" srcId="{22356CAB-6242-4B27-9CB0-7CFA09A7139E}" destId="{3B85501F-4AB0-4235-9BE2-74642C30FCC6}" srcOrd="1" destOrd="0" presId="urn:microsoft.com/office/officeart/2005/8/layout/orgChart1"/>
    <dgm:cxn modelId="{7AEFFE22-FD3C-4E04-BE0D-E82E25C0624F}" type="presParOf" srcId="{383384B8-B1A9-42BF-A058-8C7D0D2F7B92}" destId="{E5EF8E1F-7CDF-450E-83E7-9671F7D3A517}" srcOrd="1" destOrd="0" presId="urn:microsoft.com/office/officeart/2005/8/layout/orgChart1"/>
    <dgm:cxn modelId="{75B5B5EB-7E4B-4DDF-8DC2-11F561D4C807}" type="presParOf" srcId="{E5EF8E1F-7CDF-450E-83E7-9671F7D3A517}" destId="{13DBDF1B-9D40-4CFB-A546-4CB40C1308B6}" srcOrd="0" destOrd="0" presId="urn:microsoft.com/office/officeart/2005/8/layout/orgChart1"/>
    <dgm:cxn modelId="{72C1CDC6-44CB-4ADE-A6DC-CCB2D9D31B6C}" type="presParOf" srcId="{E5EF8E1F-7CDF-450E-83E7-9671F7D3A517}" destId="{281329AF-0935-42A5-BD5C-214D55840D7D}" srcOrd="1" destOrd="0" presId="urn:microsoft.com/office/officeart/2005/8/layout/orgChart1"/>
    <dgm:cxn modelId="{D6A07523-CA2D-4BBC-9462-7FE3489DCD94}" type="presParOf" srcId="{281329AF-0935-42A5-BD5C-214D55840D7D}" destId="{629D5422-40A8-4D4F-A3CB-BF1AE32B61D5}" srcOrd="0" destOrd="0" presId="urn:microsoft.com/office/officeart/2005/8/layout/orgChart1"/>
    <dgm:cxn modelId="{BDDD6B31-4FF3-4DF2-BA80-64FBAA5DE341}" type="presParOf" srcId="{629D5422-40A8-4D4F-A3CB-BF1AE32B61D5}" destId="{E23CAD53-0C40-4BC2-86A6-4047C3566276}" srcOrd="0" destOrd="0" presId="urn:microsoft.com/office/officeart/2005/8/layout/orgChart1"/>
    <dgm:cxn modelId="{781B9735-8A0C-41BD-9527-117DEF554D35}" type="presParOf" srcId="{629D5422-40A8-4D4F-A3CB-BF1AE32B61D5}" destId="{CAF4636C-9B34-4F51-91D5-C5807EF7074E}" srcOrd="1" destOrd="0" presId="urn:microsoft.com/office/officeart/2005/8/layout/orgChart1"/>
    <dgm:cxn modelId="{FAF4B358-5C54-4E6F-B983-C21963BDE5C8}" type="presParOf" srcId="{281329AF-0935-42A5-BD5C-214D55840D7D}" destId="{F80CA03B-EA23-4B10-B50F-F7262BB20901}" srcOrd="1" destOrd="0" presId="urn:microsoft.com/office/officeart/2005/8/layout/orgChart1"/>
    <dgm:cxn modelId="{515C4735-E382-4DE9-8FD3-4BEA62490FC8}" type="presParOf" srcId="{F80CA03B-EA23-4B10-B50F-F7262BB20901}" destId="{82F53DD3-F403-4694-83C5-D4B0D237BF16}" srcOrd="0" destOrd="0" presId="urn:microsoft.com/office/officeart/2005/8/layout/orgChart1"/>
    <dgm:cxn modelId="{C2BC0160-5A01-41AF-92E0-2A76EF7575AD}" type="presParOf" srcId="{F80CA03B-EA23-4B10-B50F-F7262BB20901}" destId="{47A900EF-0AA4-4290-9059-0A74CC82596D}" srcOrd="1" destOrd="0" presId="urn:microsoft.com/office/officeart/2005/8/layout/orgChart1"/>
    <dgm:cxn modelId="{3B6A394B-A90F-4E82-8A91-4EE27ACE332C}" type="presParOf" srcId="{47A900EF-0AA4-4290-9059-0A74CC82596D}" destId="{1DD2BFD5-DE51-4B2B-8142-102666CF6D51}" srcOrd="0" destOrd="0" presId="urn:microsoft.com/office/officeart/2005/8/layout/orgChart1"/>
    <dgm:cxn modelId="{96540416-FECD-4BF4-B4F2-CC6BB3AA6092}" type="presParOf" srcId="{1DD2BFD5-DE51-4B2B-8142-102666CF6D51}" destId="{8BDE9F1A-D98B-4DD3-ADDB-249CD16AE460}" srcOrd="0" destOrd="0" presId="urn:microsoft.com/office/officeart/2005/8/layout/orgChart1"/>
    <dgm:cxn modelId="{DD696BE4-0D85-422C-80FB-F78FCFEC3BB3}" type="presParOf" srcId="{1DD2BFD5-DE51-4B2B-8142-102666CF6D51}" destId="{3DDE7063-E8E1-448D-B6BE-8CF19FFB979F}" srcOrd="1" destOrd="0" presId="urn:microsoft.com/office/officeart/2005/8/layout/orgChart1"/>
    <dgm:cxn modelId="{FB9441E0-F6A0-4403-925A-6DF879C90622}" type="presParOf" srcId="{47A900EF-0AA4-4290-9059-0A74CC82596D}" destId="{C7E175E6-3BDA-4EE8-85F2-2767E37FF5F4}" srcOrd="1" destOrd="0" presId="urn:microsoft.com/office/officeart/2005/8/layout/orgChart1"/>
    <dgm:cxn modelId="{14B194C6-4907-41F7-AF9D-C2E45CBAD01C}" type="presParOf" srcId="{47A900EF-0AA4-4290-9059-0A74CC82596D}" destId="{DF320E0D-6412-4BE3-BA48-ACF973C8FE1F}" srcOrd="2" destOrd="0" presId="urn:microsoft.com/office/officeart/2005/8/layout/orgChart1"/>
    <dgm:cxn modelId="{EFBCF3C1-E9F3-4002-972D-06ED5205B869}" type="presParOf" srcId="{281329AF-0935-42A5-BD5C-214D55840D7D}" destId="{8D46EA22-CC23-43C6-AB68-F81EA808618B}" srcOrd="2" destOrd="0" presId="urn:microsoft.com/office/officeart/2005/8/layout/orgChart1"/>
    <dgm:cxn modelId="{A93F5E4E-B15C-49CC-90AF-9C54CB21977E}" type="presParOf" srcId="{383384B8-B1A9-42BF-A058-8C7D0D2F7B92}" destId="{63B1C30F-1763-4E7C-9166-073B736344CA}" srcOrd="2" destOrd="0" presId="urn:microsoft.com/office/officeart/2005/8/layout/orgChart1"/>
    <dgm:cxn modelId="{7F309C90-2AF9-4771-90F4-F54DA94C985D}" type="presParOf" srcId="{5E710F70-70D8-4E8F-96E7-7E57733C694C}" destId="{C9149514-8A41-4AB5-94AB-B8EECDDFC90F}" srcOrd="4" destOrd="0" presId="urn:microsoft.com/office/officeart/2005/8/layout/orgChart1"/>
    <dgm:cxn modelId="{E3851A4D-33C0-442D-A8D1-966835355DCF}" type="presParOf" srcId="{5E710F70-70D8-4E8F-96E7-7E57733C694C}" destId="{8A999F20-6EF1-43E0-81B1-D4571E302132}" srcOrd="5" destOrd="0" presId="urn:microsoft.com/office/officeart/2005/8/layout/orgChart1"/>
    <dgm:cxn modelId="{E1324278-8065-48B2-A7DD-53F504BC2779}" type="presParOf" srcId="{8A999F20-6EF1-43E0-81B1-D4571E302132}" destId="{716082E6-9E05-466E-9D04-812D0D347AF6}" srcOrd="0" destOrd="0" presId="urn:microsoft.com/office/officeart/2005/8/layout/orgChart1"/>
    <dgm:cxn modelId="{ADFDBC50-F191-470B-8CF5-835090775079}" type="presParOf" srcId="{716082E6-9E05-466E-9D04-812D0D347AF6}" destId="{9AEE9CC3-2302-4608-86C1-01B6B80BDE8B}" srcOrd="0" destOrd="0" presId="urn:microsoft.com/office/officeart/2005/8/layout/orgChart1"/>
    <dgm:cxn modelId="{68C0B133-9DD4-4E56-9A21-2C1A961BC8D8}" type="presParOf" srcId="{716082E6-9E05-466E-9D04-812D0D347AF6}" destId="{690DC6B2-3CED-42F5-AA8F-C53EC1A26226}" srcOrd="1" destOrd="0" presId="urn:microsoft.com/office/officeart/2005/8/layout/orgChart1"/>
    <dgm:cxn modelId="{705633C9-BB87-4FFB-92A7-0F01D790BFB1}" type="presParOf" srcId="{8A999F20-6EF1-43E0-81B1-D4571E302132}" destId="{BDF03AB5-F7BF-4939-BC08-8820D0DFD2C3}" srcOrd="1" destOrd="0" presId="urn:microsoft.com/office/officeart/2005/8/layout/orgChart1"/>
    <dgm:cxn modelId="{1B0DFF32-09B0-4E68-B776-2F19A3328B40}" type="presParOf" srcId="{BDF03AB5-F7BF-4939-BC08-8820D0DFD2C3}" destId="{0F8F4970-4794-4362-A24B-B6132918B666}" srcOrd="0" destOrd="0" presId="urn:microsoft.com/office/officeart/2005/8/layout/orgChart1"/>
    <dgm:cxn modelId="{99DAE5F1-7A63-4D71-8356-BADDEB6EB1C2}" type="presParOf" srcId="{BDF03AB5-F7BF-4939-BC08-8820D0DFD2C3}" destId="{9F71D151-CC55-4130-896E-7A45187924FC}" srcOrd="1" destOrd="0" presId="urn:microsoft.com/office/officeart/2005/8/layout/orgChart1"/>
    <dgm:cxn modelId="{7DE6C6EB-8C31-4208-826F-80471A9F1422}" type="presParOf" srcId="{9F71D151-CC55-4130-896E-7A45187924FC}" destId="{08F7A3A4-08F4-48B9-89A6-1D5652037B68}" srcOrd="0" destOrd="0" presId="urn:microsoft.com/office/officeart/2005/8/layout/orgChart1"/>
    <dgm:cxn modelId="{A9083F76-4F08-4180-B26C-657C28060EFF}" type="presParOf" srcId="{08F7A3A4-08F4-48B9-89A6-1D5652037B68}" destId="{0FC239A4-70B6-4177-BD47-26872E74ADF6}" srcOrd="0" destOrd="0" presId="urn:microsoft.com/office/officeart/2005/8/layout/orgChart1"/>
    <dgm:cxn modelId="{E1891269-735E-4E33-998A-5BDA8204B4E0}" type="presParOf" srcId="{08F7A3A4-08F4-48B9-89A6-1D5652037B68}" destId="{A9674D94-2562-49CD-BF47-878423FAD363}" srcOrd="1" destOrd="0" presId="urn:microsoft.com/office/officeart/2005/8/layout/orgChart1"/>
    <dgm:cxn modelId="{690E5F2D-C396-40CD-B93E-26D3A7D3D4EB}" type="presParOf" srcId="{9F71D151-CC55-4130-896E-7A45187924FC}" destId="{5EF84774-75A1-411D-BFDA-6CB986AD0EFB}" srcOrd="1" destOrd="0" presId="urn:microsoft.com/office/officeart/2005/8/layout/orgChart1"/>
    <dgm:cxn modelId="{A2820FCB-2388-422E-8B79-445B1AE98FC2}" type="presParOf" srcId="{9F71D151-CC55-4130-896E-7A45187924FC}" destId="{E7BD5AD6-5B8B-4EDD-B441-98D4315B1F9F}" srcOrd="2" destOrd="0" presId="urn:microsoft.com/office/officeart/2005/8/layout/orgChart1"/>
    <dgm:cxn modelId="{43F18D02-CE4C-4E58-91A8-EFF5F3A9D1DA}" type="presParOf" srcId="{BDF03AB5-F7BF-4939-BC08-8820D0DFD2C3}" destId="{44870362-F982-4E82-A302-86B867DC9C19}" srcOrd="2" destOrd="0" presId="urn:microsoft.com/office/officeart/2005/8/layout/orgChart1"/>
    <dgm:cxn modelId="{F8F558D7-2703-4BB5-BEB3-4F03E3A1551E}" type="presParOf" srcId="{BDF03AB5-F7BF-4939-BC08-8820D0DFD2C3}" destId="{90FD9FD6-8BEF-421A-863F-0E10CB158BF9}" srcOrd="3" destOrd="0" presId="urn:microsoft.com/office/officeart/2005/8/layout/orgChart1"/>
    <dgm:cxn modelId="{D491B693-72AC-413C-AFFF-04B3234D2A28}" type="presParOf" srcId="{90FD9FD6-8BEF-421A-863F-0E10CB158BF9}" destId="{1F692E4E-571A-4F16-94D8-E38940B1CA75}" srcOrd="0" destOrd="0" presId="urn:microsoft.com/office/officeart/2005/8/layout/orgChart1"/>
    <dgm:cxn modelId="{CF9BB4AA-A011-4B81-A6CE-13DA13249898}" type="presParOf" srcId="{1F692E4E-571A-4F16-94D8-E38940B1CA75}" destId="{49BFF510-EDDD-408A-8B4F-F507897867F9}" srcOrd="0" destOrd="0" presId="urn:microsoft.com/office/officeart/2005/8/layout/orgChart1"/>
    <dgm:cxn modelId="{F73B0FCF-C290-459A-A6F9-EF6B2A82185E}" type="presParOf" srcId="{1F692E4E-571A-4F16-94D8-E38940B1CA75}" destId="{ED1A680A-069C-4B27-81C2-EA17D8CC07AF}" srcOrd="1" destOrd="0" presId="urn:microsoft.com/office/officeart/2005/8/layout/orgChart1"/>
    <dgm:cxn modelId="{F4B0E1C9-263D-49F0-8903-BA66DAE09BC1}" type="presParOf" srcId="{90FD9FD6-8BEF-421A-863F-0E10CB158BF9}" destId="{D6665412-7307-4FD7-9E1F-AF8D7EC8A4EC}" srcOrd="1" destOrd="0" presId="urn:microsoft.com/office/officeart/2005/8/layout/orgChart1"/>
    <dgm:cxn modelId="{3217AE97-4F4C-4BF7-8158-604D35F061B0}" type="presParOf" srcId="{90FD9FD6-8BEF-421A-863F-0E10CB158BF9}" destId="{96673B0E-C44C-4D6B-B082-BE3A65D124B0}" srcOrd="2" destOrd="0" presId="urn:microsoft.com/office/officeart/2005/8/layout/orgChart1"/>
    <dgm:cxn modelId="{88E0A388-A89B-4F88-9526-91B0EBA74672}" type="presParOf" srcId="{8A999F20-6EF1-43E0-81B1-D4571E302132}" destId="{4F1640A8-E598-49A1-8233-2EFBB90353FF}" srcOrd="2" destOrd="0" presId="urn:microsoft.com/office/officeart/2005/8/layout/orgChart1"/>
    <dgm:cxn modelId="{0F9019C6-5BBC-42CF-A150-BDAE4A41238A}" type="presParOf" srcId="{F82814FB-9880-4EC1-A2ED-45CE33D70F96}" destId="{1E363F84-410B-4627-9606-E9991CC8451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B55755-33A8-42B7-9174-F352609130A2}" type="doc">
      <dgm:prSet loTypeId="urn:microsoft.com/office/officeart/2005/8/layout/process1" loCatId="process" qsTypeId="urn:microsoft.com/office/officeart/2005/8/quickstyle/simple1" qsCatId="simple" csTypeId="urn:microsoft.com/office/officeart/2005/8/colors/accent1_2" csCatId="accent1" phldr="1"/>
      <dgm:spPr/>
    </dgm:pt>
    <dgm:pt modelId="{863C1285-E118-40B2-AD9C-909825E9AA89}">
      <dgm:prSet phldrT="[Text]"/>
      <dgm:spPr/>
      <dgm:t>
        <a:bodyPr/>
        <a:lstStyle/>
        <a:p>
          <a:r>
            <a:rPr lang="en-US"/>
            <a:t>External traffic</a:t>
          </a:r>
        </a:p>
      </dgm:t>
    </dgm:pt>
    <dgm:pt modelId="{93FDEBC4-773D-4BAC-B586-2B84E7BFA853}" type="parTrans" cxnId="{50F41E4A-C686-42BF-9940-91F018647E63}">
      <dgm:prSet/>
      <dgm:spPr/>
      <dgm:t>
        <a:bodyPr/>
        <a:lstStyle/>
        <a:p>
          <a:endParaRPr lang="en-US"/>
        </a:p>
      </dgm:t>
    </dgm:pt>
    <dgm:pt modelId="{46268376-01B2-40C3-8902-E9A44283556C}" type="sibTrans" cxnId="{50F41E4A-C686-42BF-9940-91F018647E63}">
      <dgm:prSet/>
      <dgm:spPr/>
      <dgm:t>
        <a:bodyPr/>
        <a:lstStyle/>
        <a:p>
          <a:endParaRPr lang="en-US"/>
        </a:p>
      </dgm:t>
    </dgm:pt>
    <dgm:pt modelId="{6E3191EF-2813-4585-9C70-1E801F5ADB76}">
      <dgm:prSet phldrT="[Text]"/>
      <dgm:spPr/>
      <dgm:t>
        <a:bodyPr/>
        <a:lstStyle/>
        <a:p>
          <a:r>
            <a:rPr lang="en-US"/>
            <a:t>ASP.NET Core App</a:t>
          </a:r>
        </a:p>
      </dgm:t>
    </dgm:pt>
    <dgm:pt modelId="{361B3927-76FB-4E3C-BFE2-1F0F745BBD79}" type="parTrans" cxnId="{AB527177-A50A-4D49-9722-7857A1CD0D5B}">
      <dgm:prSet/>
      <dgm:spPr/>
      <dgm:t>
        <a:bodyPr/>
        <a:lstStyle/>
        <a:p>
          <a:endParaRPr lang="en-US"/>
        </a:p>
      </dgm:t>
    </dgm:pt>
    <dgm:pt modelId="{D0219E16-65FF-44AE-AF81-059652A0FE2D}" type="sibTrans" cxnId="{AB527177-A50A-4D49-9722-7857A1CD0D5B}">
      <dgm:prSet/>
      <dgm:spPr/>
      <dgm:t>
        <a:bodyPr/>
        <a:lstStyle/>
        <a:p>
          <a:endParaRPr lang="en-US"/>
        </a:p>
      </dgm:t>
    </dgm:pt>
    <dgm:pt modelId="{AD3FD0A8-A2D9-486E-8CB1-0028A2913040}">
      <dgm:prSet phldrT="[Text]"/>
      <dgm:spPr/>
      <dgm:t>
        <a:bodyPr/>
        <a:lstStyle/>
        <a:p>
          <a:r>
            <a:rPr lang="en-US"/>
            <a:t>Business Logic</a:t>
          </a:r>
        </a:p>
      </dgm:t>
    </dgm:pt>
    <dgm:pt modelId="{4FC8AFAF-D1D5-4001-990C-471CC89CE037}" type="parTrans" cxnId="{5D814165-64EB-478F-8787-50AC07739619}">
      <dgm:prSet/>
      <dgm:spPr/>
      <dgm:t>
        <a:bodyPr/>
        <a:lstStyle/>
        <a:p>
          <a:endParaRPr lang="en-US"/>
        </a:p>
      </dgm:t>
    </dgm:pt>
    <dgm:pt modelId="{ED55A7DD-D75A-4022-B596-13C4C6DF27E7}" type="sibTrans" cxnId="{5D814165-64EB-478F-8787-50AC07739619}">
      <dgm:prSet/>
      <dgm:spPr/>
      <dgm:t>
        <a:bodyPr/>
        <a:lstStyle/>
        <a:p>
          <a:endParaRPr lang="en-US"/>
        </a:p>
      </dgm:t>
    </dgm:pt>
    <dgm:pt modelId="{31A40CEB-3DC5-4CE0-9C08-7843FAD79BBE}" type="pres">
      <dgm:prSet presAssocID="{8BB55755-33A8-42B7-9174-F352609130A2}" presName="Name0" presStyleCnt="0">
        <dgm:presLayoutVars>
          <dgm:dir/>
          <dgm:resizeHandles val="exact"/>
        </dgm:presLayoutVars>
      </dgm:prSet>
      <dgm:spPr/>
    </dgm:pt>
    <dgm:pt modelId="{7D09D7E1-D7B8-47F3-B4F5-C404B84207F4}" type="pres">
      <dgm:prSet presAssocID="{863C1285-E118-40B2-AD9C-909825E9AA89}" presName="node" presStyleLbl="node1" presStyleIdx="0" presStyleCnt="3" custScaleX="33874" custScaleY="24482" custLinFactNeighborX="-186" custLinFactNeighborY="-2735">
        <dgm:presLayoutVars>
          <dgm:bulletEnabled val="1"/>
        </dgm:presLayoutVars>
      </dgm:prSet>
      <dgm:spPr/>
    </dgm:pt>
    <dgm:pt modelId="{5D5351D0-045D-43AE-8A98-D4EE666E79CF}" type="pres">
      <dgm:prSet presAssocID="{46268376-01B2-40C3-8902-E9A44283556C}" presName="sibTrans" presStyleLbl="sibTrans2D1" presStyleIdx="0" presStyleCnt="2" custScaleY="20297"/>
      <dgm:spPr/>
    </dgm:pt>
    <dgm:pt modelId="{9D54AFB0-E8EC-4710-9FEC-3D3F6DC97D88}" type="pres">
      <dgm:prSet presAssocID="{46268376-01B2-40C3-8902-E9A44283556C}" presName="connectorText" presStyleLbl="sibTrans2D1" presStyleIdx="0" presStyleCnt="2"/>
      <dgm:spPr/>
    </dgm:pt>
    <dgm:pt modelId="{DC51B30E-D6E8-4695-89ED-9AB65E991872}" type="pres">
      <dgm:prSet presAssocID="{6E3191EF-2813-4585-9C70-1E801F5ADB76}" presName="node" presStyleLbl="node1" presStyleIdx="1" presStyleCnt="3" custScaleX="32427" custScaleY="23503" custLinFactNeighborX="-42644" custLinFactNeighborY="-1582">
        <dgm:presLayoutVars>
          <dgm:bulletEnabled val="1"/>
        </dgm:presLayoutVars>
      </dgm:prSet>
      <dgm:spPr/>
    </dgm:pt>
    <dgm:pt modelId="{51CA518B-93F6-4947-8878-DB64B615834F}" type="pres">
      <dgm:prSet presAssocID="{D0219E16-65FF-44AE-AF81-059652A0FE2D}" presName="sibTrans" presStyleLbl="sibTrans2D1" presStyleIdx="1" presStyleCnt="2" custFlipVert="1" custScaleY="23593"/>
      <dgm:spPr/>
    </dgm:pt>
    <dgm:pt modelId="{E48923A4-76E3-4B0C-91B6-AD9AE2A6B288}" type="pres">
      <dgm:prSet presAssocID="{D0219E16-65FF-44AE-AF81-059652A0FE2D}" presName="connectorText" presStyleLbl="sibTrans2D1" presStyleIdx="1" presStyleCnt="2"/>
      <dgm:spPr/>
    </dgm:pt>
    <dgm:pt modelId="{D4F8FB14-F4F5-4A6B-BEEF-5F56CA09F6C2}" type="pres">
      <dgm:prSet presAssocID="{AD3FD0A8-A2D9-486E-8CB1-0028A2913040}" presName="node" presStyleLbl="node1" presStyleIdx="2" presStyleCnt="3" custScaleX="35433" custScaleY="22058" custLinFactNeighborX="-6653" custLinFactNeighborY="-3001">
        <dgm:presLayoutVars>
          <dgm:bulletEnabled val="1"/>
        </dgm:presLayoutVars>
      </dgm:prSet>
      <dgm:spPr/>
    </dgm:pt>
  </dgm:ptLst>
  <dgm:cxnLst>
    <dgm:cxn modelId="{628BF535-394E-492B-BCDE-FFDF7AD0B459}" type="presOf" srcId="{863C1285-E118-40B2-AD9C-909825E9AA89}" destId="{7D09D7E1-D7B8-47F3-B4F5-C404B84207F4}" srcOrd="0" destOrd="0" presId="urn:microsoft.com/office/officeart/2005/8/layout/process1"/>
    <dgm:cxn modelId="{762C235B-DAA4-4A19-9181-AF7747228D77}" type="presOf" srcId="{AD3FD0A8-A2D9-486E-8CB1-0028A2913040}" destId="{D4F8FB14-F4F5-4A6B-BEEF-5F56CA09F6C2}" srcOrd="0" destOrd="0" presId="urn:microsoft.com/office/officeart/2005/8/layout/process1"/>
    <dgm:cxn modelId="{2202E761-4DFC-4F87-957B-A242573D16EE}" type="presOf" srcId="{46268376-01B2-40C3-8902-E9A44283556C}" destId="{5D5351D0-045D-43AE-8A98-D4EE666E79CF}" srcOrd="0" destOrd="0" presId="urn:microsoft.com/office/officeart/2005/8/layout/process1"/>
    <dgm:cxn modelId="{4C873243-7652-4645-8BB2-79CFB4725232}" type="presOf" srcId="{8BB55755-33A8-42B7-9174-F352609130A2}" destId="{31A40CEB-3DC5-4CE0-9C08-7843FAD79BBE}" srcOrd="0" destOrd="0" presId="urn:microsoft.com/office/officeart/2005/8/layout/process1"/>
    <dgm:cxn modelId="{5D814165-64EB-478F-8787-50AC07739619}" srcId="{8BB55755-33A8-42B7-9174-F352609130A2}" destId="{AD3FD0A8-A2D9-486E-8CB1-0028A2913040}" srcOrd="2" destOrd="0" parTransId="{4FC8AFAF-D1D5-4001-990C-471CC89CE037}" sibTransId="{ED55A7DD-D75A-4022-B596-13C4C6DF27E7}"/>
    <dgm:cxn modelId="{50F41E4A-C686-42BF-9940-91F018647E63}" srcId="{8BB55755-33A8-42B7-9174-F352609130A2}" destId="{863C1285-E118-40B2-AD9C-909825E9AA89}" srcOrd="0" destOrd="0" parTransId="{93FDEBC4-773D-4BAC-B586-2B84E7BFA853}" sibTransId="{46268376-01B2-40C3-8902-E9A44283556C}"/>
    <dgm:cxn modelId="{AB527177-A50A-4D49-9722-7857A1CD0D5B}" srcId="{8BB55755-33A8-42B7-9174-F352609130A2}" destId="{6E3191EF-2813-4585-9C70-1E801F5ADB76}" srcOrd="1" destOrd="0" parTransId="{361B3927-76FB-4E3C-BFE2-1F0F745BBD79}" sibTransId="{D0219E16-65FF-44AE-AF81-059652A0FE2D}"/>
    <dgm:cxn modelId="{684EBB77-0648-4F5C-A202-7BF49EE158F4}" type="presOf" srcId="{D0219E16-65FF-44AE-AF81-059652A0FE2D}" destId="{51CA518B-93F6-4947-8878-DB64B615834F}" srcOrd="0" destOrd="0" presId="urn:microsoft.com/office/officeart/2005/8/layout/process1"/>
    <dgm:cxn modelId="{135404BA-4974-4D4D-9FA7-8283A64F5C28}" type="presOf" srcId="{6E3191EF-2813-4585-9C70-1E801F5ADB76}" destId="{DC51B30E-D6E8-4695-89ED-9AB65E991872}" srcOrd="0" destOrd="0" presId="urn:microsoft.com/office/officeart/2005/8/layout/process1"/>
    <dgm:cxn modelId="{698452CC-013D-4DCB-9C61-325AE4E49266}" type="presOf" srcId="{46268376-01B2-40C3-8902-E9A44283556C}" destId="{9D54AFB0-E8EC-4710-9FEC-3D3F6DC97D88}" srcOrd="1" destOrd="0" presId="urn:microsoft.com/office/officeart/2005/8/layout/process1"/>
    <dgm:cxn modelId="{CB559AE6-5E42-470D-A04F-4359A37123AA}" type="presOf" srcId="{D0219E16-65FF-44AE-AF81-059652A0FE2D}" destId="{E48923A4-76E3-4B0C-91B6-AD9AE2A6B288}" srcOrd="1" destOrd="0" presId="urn:microsoft.com/office/officeart/2005/8/layout/process1"/>
    <dgm:cxn modelId="{34904121-D5B9-435E-85EF-1361BA0A65FE}" type="presParOf" srcId="{31A40CEB-3DC5-4CE0-9C08-7843FAD79BBE}" destId="{7D09D7E1-D7B8-47F3-B4F5-C404B84207F4}" srcOrd="0" destOrd="0" presId="urn:microsoft.com/office/officeart/2005/8/layout/process1"/>
    <dgm:cxn modelId="{CAC7337E-7D25-4EDA-8A8E-AB2A8AB55FF7}" type="presParOf" srcId="{31A40CEB-3DC5-4CE0-9C08-7843FAD79BBE}" destId="{5D5351D0-045D-43AE-8A98-D4EE666E79CF}" srcOrd="1" destOrd="0" presId="urn:microsoft.com/office/officeart/2005/8/layout/process1"/>
    <dgm:cxn modelId="{A5F8784E-568B-4EAC-A51C-78A6FEA089C4}" type="presParOf" srcId="{5D5351D0-045D-43AE-8A98-D4EE666E79CF}" destId="{9D54AFB0-E8EC-4710-9FEC-3D3F6DC97D88}" srcOrd="0" destOrd="0" presId="urn:microsoft.com/office/officeart/2005/8/layout/process1"/>
    <dgm:cxn modelId="{E8E2D8F0-36C0-4894-A934-F1785F122D39}" type="presParOf" srcId="{31A40CEB-3DC5-4CE0-9C08-7843FAD79BBE}" destId="{DC51B30E-D6E8-4695-89ED-9AB65E991872}" srcOrd="2" destOrd="0" presId="urn:microsoft.com/office/officeart/2005/8/layout/process1"/>
    <dgm:cxn modelId="{8E722407-1A67-4BAB-AA7D-9D9F2467604B}" type="presParOf" srcId="{31A40CEB-3DC5-4CE0-9C08-7843FAD79BBE}" destId="{51CA518B-93F6-4947-8878-DB64B615834F}" srcOrd="3" destOrd="0" presId="urn:microsoft.com/office/officeart/2005/8/layout/process1"/>
    <dgm:cxn modelId="{AB55A648-58C8-4AE7-813B-6842DB069481}" type="presParOf" srcId="{51CA518B-93F6-4947-8878-DB64B615834F}" destId="{E48923A4-76E3-4B0C-91B6-AD9AE2A6B288}" srcOrd="0" destOrd="0" presId="urn:microsoft.com/office/officeart/2005/8/layout/process1"/>
    <dgm:cxn modelId="{9F43F498-9B48-4945-9997-C4C48F2A59F5}" type="presParOf" srcId="{31A40CEB-3DC5-4CE0-9C08-7843FAD79BBE}" destId="{D4F8FB14-F4F5-4A6B-BEEF-5F56CA09F6C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B55755-33A8-42B7-9174-F352609130A2}" type="doc">
      <dgm:prSet loTypeId="urn:microsoft.com/office/officeart/2005/8/layout/process1" loCatId="process" qsTypeId="urn:microsoft.com/office/officeart/2005/8/quickstyle/simple1" qsCatId="simple" csTypeId="urn:microsoft.com/office/officeart/2005/8/colors/accent1_2" csCatId="accent1" phldr="1"/>
      <dgm:spPr/>
    </dgm:pt>
    <dgm:pt modelId="{6E3191EF-2813-4585-9C70-1E801F5ADB76}">
      <dgm:prSet phldrT="[Text]"/>
      <dgm:spPr/>
      <dgm:t>
        <a:bodyPr/>
        <a:lstStyle/>
        <a:p>
          <a:r>
            <a:rPr lang="en-US"/>
            <a:t>ASP.NET Core App</a:t>
          </a:r>
        </a:p>
      </dgm:t>
    </dgm:pt>
    <dgm:pt modelId="{361B3927-76FB-4E3C-BFE2-1F0F745BBD79}" type="parTrans" cxnId="{AB527177-A50A-4D49-9722-7857A1CD0D5B}">
      <dgm:prSet/>
      <dgm:spPr/>
      <dgm:t>
        <a:bodyPr/>
        <a:lstStyle/>
        <a:p>
          <a:endParaRPr lang="en-US"/>
        </a:p>
      </dgm:t>
    </dgm:pt>
    <dgm:pt modelId="{D0219E16-65FF-44AE-AF81-059652A0FE2D}" type="sibTrans" cxnId="{AB527177-A50A-4D49-9722-7857A1CD0D5B}">
      <dgm:prSet/>
      <dgm:spPr/>
      <dgm:t>
        <a:bodyPr/>
        <a:lstStyle/>
        <a:p>
          <a:endParaRPr lang="en-US"/>
        </a:p>
      </dgm:t>
    </dgm:pt>
    <dgm:pt modelId="{AD3FD0A8-A2D9-486E-8CB1-0028A2913040}">
      <dgm:prSet phldrT="[Text]"/>
      <dgm:spPr/>
      <dgm:t>
        <a:bodyPr/>
        <a:lstStyle/>
        <a:p>
          <a:r>
            <a:rPr lang="en-US"/>
            <a:t>Business Logic</a:t>
          </a:r>
        </a:p>
      </dgm:t>
    </dgm:pt>
    <dgm:pt modelId="{4FC8AFAF-D1D5-4001-990C-471CC89CE037}" type="parTrans" cxnId="{5D814165-64EB-478F-8787-50AC07739619}">
      <dgm:prSet/>
      <dgm:spPr/>
      <dgm:t>
        <a:bodyPr/>
        <a:lstStyle/>
        <a:p>
          <a:endParaRPr lang="en-US"/>
        </a:p>
      </dgm:t>
    </dgm:pt>
    <dgm:pt modelId="{ED55A7DD-D75A-4022-B596-13C4C6DF27E7}" type="sibTrans" cxnId="{5D814165-64EB-478F-8787-50AC07739619}">
      <dgm:prSet/>
      <dgm:spPr/>
      <dgm:t>
        <a:bodyPr/>
        <a:lstStyle/>
        <a:p>
          <a:endParaRPr lang="en-US"/>
        </a:p>
      </dgm:t>
    </dgm:pt>
    <dgm:pt modelId="{1E9F1878-CE63-4A7B-BD51-7C607C6CF1D2}">
      <dgm:prSet phldrT="[Text]"/>
      <dgm:spPr/>
      <dgm:t>
        <a:bodyPr/>
        <a:lstStyle/>
        <a:p>
          <a:r>
            <a:rPr lang="en-US"/>
            <a:t>ASP.NET App</a:t>
          </a:r>
        </a:p>
      </dgm:t>
    </dgm:pt>
    <dgm:pt modelId="{9C80720B-F393-44A8-BBBA-E6909DD0279F}" type="parTrans" cxnId="{770DBB94-F735-4366-B953-BF45AC8F2810}">
      <dgm:prSet/>
      <dgm:spPr/>
      <dgm:t>
        <a:bodyPr/>
        <a:lstStyle/>
        <a:p>
          <a:endParaRPr lang="en-US"/>
        </a:p>
      </dgm:t>
    </dgm:pt>
    <dgm:pt modelId="{615DEB45-088D-4787-B349-67F6B7E9F2BC}" type="sibTrans" cxnId="{770DBB94-F735-4366-B953-BF45AC8F2810}">
      <dgm:prSet/>
      <dgm:spPr/>
      <dgm:t>
        <a:bodyPr/>
        <a:lstStyle/>
        <a:p>
          <a:endParaRPr lang="en-US"/>
        </a:p>
      </dgm:t>
    </dgm:pt>
    <dgm:pt modelId="{31A40CEB-3DC5-4CE0-9C08-7843FAD79BBE}" type="pres">
      <dgm:prSet presAssocID="{8BB55755-33A8-42B7-9174-F352609130A2}" presName="Name0" presStyleCnt="0">
        <dgm:presLayoutVars>
          <dgm:dir/>
          <dgm:resizeHandles val="exact"/>
        </dgm:presLayoutVars>
      </dgm:prSet>
      <dgm:spPr/>
    </dgm:pt>
    <dgm:pt modelId="{DC51B30E-D6E8-4695-89ED-9AB65E991872}" type="pres">
      <dgm:prSet presAssocID="{6E3191EF-2813-4585-9C70-1E801F5ADB76}" presName="node" presStyleLbl="node1" presStyleIdx="0" presStyleCnt="3" custScaleX="35405" custScaleY="27714" custLinFactX="16603" custLinFactNeighborX="100000" custLinFactNeighborY="-6721">
        <dgm:presLayoutVars>
          <dgm:bulletEnabled val="1"/>
        </dgm:presLayoutVars>
      </dgm:prSet>
      <dgm:spPr/>
    </dgm:pt>
    <dgm:pt modelId="{51CA518B-93F6-4947-8878-DB64B615834F}" type="pres">
      <dgm:prSet presAssocID="{D0219E16-65FF-44AE-AF81-059652A0FE2D}" presName="sibTrans" presStyleLbl="sibTrans2D1" presStyleIdx="0" presStyleCnt="2" custScaleY="24225"/>
      <dgm:spPr/>
    </dgm:pt>
    <dgm:pt modelId="{E48923A4-76E3-4B0C-91B6-AD9AE2A6B288}" type="pres">
      <dgm:prSet presAssocID="{D0219E16-65FF-44AE-AF81-059652A0FE2D}" presName="connectorText" presStyleLbl="sibTrans2D1" presStyleIdx="0" presStyleCnt="2"/>
      <dgm:spPr/>
    </dgm:pt>
    <dgm:pt modelId="{991FC1AB-93A2-48B6-B0FC-E0D2EC7DBAAC}" type="pres">
      <dgm:prSet presAssocID="{1E9F1878-CE63-4A7B-BD51-7C607C6CF1D2}" presName="node" presStyleLbl="node1" presStyleIdx="1" presStyleCnt="3" custScaleX="33829" custScaleY="19910" custLinFactNeighborX="72902" custLinFactNeighborY="49352">
        <dgm:presLayoutVars>
          <dgm:bulletEnabled val="1"/>
        </dgm:presLayoutVars>
      </dgm:prSet>
      <dgm:spPr/>
    </dgm:pt>
    <dgm:pt modelId="{4A78B1A6-26A7-40C9-9E78-C4728A10A5B9}" type="pres">
      <dgm:prSet presAssocID="{615DEB45-088D-4787-B349-67F6B7E9F2BC}" presName="sibTrans" presStyleLbl="sibTrans2D1" presStyleIdx="1" presStyleCnt="2" custScaleY="24248"/>
      <dgm:spPr/>
    </dgm:pt>
    <dgm:pt modelId="{2537C692-EBC9-4FD3-AEA2-7EB28BC483E1}" type="pres">
      <dgm:prSet presAssocID="{615DEB45-088D-4787-B349-67F6B7E9F2BC}" presName="connectorText" presStyleLbl="sibTrans2D1" presStyleIdx="1" presStyleCnt="2"/>
      <dgm:spPr/>
    </dgm:pt>
    <dgm:pt modelId="{D4F8FB14-F4F5-4A6B-BEEF-5F56CA09F6C2}" type="pres">
      <dgm:prSet presAssocID="{AD3FD0A8-A2D9-486E-8CB1-0028A2913040}" presName="node" presStyleLbl="node1" presStyleIdx="2" presStyleCnt="3" custScaleX="39101" custScaleY="27192" custLinFactNeighborX="-4198" custLinFactNeighborY="-8509">
        <dgm:presLayoutVars>
          <dgm:bulletEnabled val="1"/>
        </dgm:presLayoutVars>
      </dgm:prSet>
      <dgm:spPr/>
    </dgm:pt>
  </dgm:ptLst>
  <dgm:cxnLst>
    <dgm:cxn modelId="{C7CF302F-DE12-452E-A5B6-8A9A1545EBCC}" type="presOf" srcId="{1E9F1878-CE63-4A7B-BD51-7C607C6CF1D2}" destId="{991FC1AB-93A2-48B6-B0FC-E0D2EC7DBAAC}" srcOrd="0" destOrd="0" presId="urn:microsoft.com/office/officeart/2005/8/layout/process1"/>
    <dgm:cxn modelId="{762C235B-DAA4-4A19-9181-AF7747228D77}" type="presOf" srcId="{AD3FD0A8-A2D9-486E-8CB1-0028A2913040}" destId="{D4F8FB14-F4F5-4A6B-BEEF-5F56CA09F6C2}" srcOrd="0" destOrd="0" presId="urn:microsoft.com/office/officeart/2005/8/layout/process1"/>
    <dgm:cxn modelId="{4C873243-7652-4645-8BB2-79CFB4725232}" type="presOf" srcId="{8BB55755-33A8-42B7-9174-F352609130A2}" destId="{31A40CEB-3DC5-4CE0-9C08-7843FAD79BBE}" srcOrd="0" destOrd="0" presId="urn:microsoft.com/office/officeart/2005/8/layout/process1"/>
    <dgm:cxn modelId="{5D814165-64EB-478F-8787-50AC07739619}" srcId="{8BB55755-33A8-42B7-9174-F352609130A2}" destId="{AD3FD0A8-A2D9-486E-8CB1-0028A2913040}" srcOrd="2" destOrd="0" parTransId="{4FC8AFAF-D1D5-4001-990C-471CC89CE037}" sibTransId="{ED55A7DD-D75A-4022-B596-13C4C6DF27E7}"/>
    <dgm:cxn modelId="{47E7454A-6822-4AEC-A71D-3D0B8436D782}" type="presOf" srcId="{615DEB45-088D-4787-B349-67F6B7E9F2BC}" destId="{4A78B1A6-26A7-40C9-9E78-C4728A10A5B9}" srcOrd="0" destOrd="0" presId="urn:microsoft.com/office/officeart/2005/8/layout/process1"/>
    <dgm:cxn modelId="{AB527177-A50A-4D49-9722-7857A1CD0D5B}" srcId="{8BB55755-33A8-42B7-9174-F352609130A2}" destId="{6E3191EF-2813-4585-9C70-1E801F5ADB76}" srcOrd="0" destOrd="0" parTransId="{361B3927-76FB-4E3C-BFE2-1F0F745BBD79}" sibTransId="{D0219E16-65FF-44AE-AF81-059652A0FE2D}"/>
    <dgm:cxn modelId="{684EBB77-0648-4F5C-A202-7BF49EE158F4}" type="presOf" srcId="{D0219E16-65FF-44AE-AF81-059652A0FE2D}" destId="{51CA518B-93F6-4947-8878-DB64B615834F}" srcOrd="0" destOrd="0" presId="urn:microsoft.com/office/officeart/2005/8/layout/process1"/>
    <dgm:cxn modelId="{770DBB94-F735-4366-B953-BF45AC8F2810}" srcId="{8BB55755-33A8-42B7-9174-F352609130A2}" destId="{1E9F1878-CE63-4A7B-BD51-7C607C6CF1D2}" srcOrd="1" destOrd="0" parTransId="{9C80720B-F393-44A8-BBBA-E6909DD0279F}" sibTransId="{615DEB45-088D-4787-B349-67F6B7E9F2BC}"/>
    <dgm:cxn modelId="{6B8BE4A3-4B87-4CB0-930C-3E77B2A7434F}" type="presOf" srcId="{615DEB45-088D-4787-B349-67F6B7E9F2BC}" destId="{2537C692-EBC9-4FD3-AEA2-7EB28BC483E1}" srcOrd="1" destOrd="0" presId="urn:microsoft.com/office/officeart/2005/8/layout/process1"/>
    <dgm:cxn modelId="{135404BA-4974-4D4D-9FA7-8283A64F5C28}" type="presOf" srcId="{6E3191EF-2813-4585-9C70-1E801F5ADB76}" destId="{DC51B30E-D6E8-4695-89ED-9AB65E991872}" srcOrd="0" destOrd="0" presId="urn:microsoft.com/office/officeart/2005/8/layout/process1"/>
    <dgm:cxn modelId="{CB559AE6-5E42-470D-A04F-4359A37123AA}" type="presOf" srcId="{D0219E16-65FF-44AE-AF81-059652A0FE2D}" destId="{E48923A4-76E3-4B0C-91B6-AD9AE2A6B288}" srcOrd="1" destOrd="0" presId="urn:microsoft.com/office/officeart/2005/8/layout/process1"/>
    <dgm:cxn modelId="{E8E2D8F0-36C0-4894-A934-F1785F122D39}" type="presParOf" srcId="{31A40CEB-3DC5-4CE0-9C08-7843FAD79BBE}" destId="{DC51B30E-D6E8-4695-89ED-9AB65E991872}" srcOrd="0" destOrd="0" presId="urn:microsoft.com/office/officeart/2005/8/layout/process1"/>
    <dgm:cxn modelId="{8E722407-1A67-4BAB-AA7D-9D9F2467604B}" type="presParOf" srcId="{31A40CEB-3DC5-4CE0-9C08-7843FAD79BBE}" destId="{51CA518B-93F6-4947-8878-DB64B615834F}" srcOrd="1" destOrd="0" presId="urn:microsoft.com/office/officeart/2005/8/layout/process1"/>
    <dgm:cxn modelId="{AB55A648-58C8-4AE7-813B-6842DB069481}" type="presParOf" srcId="{51CA518B-93F6-4947-8878-DB64B615834F}" destId="{E48923A4-76E3-4B0C-91B6-AD9AE2A6B288}" srcOrd="0" destOrd="0" presId="urn:microsoft.com/office/officeart/2005/8/layout/process1"/>
    <dgm:cxn modelId="{FE8ED688-A850-4003-8A98-FAA89FAD6B43}" type="presParOf" srcId="{31A40CEB-3DC5-4CE0-9C08-7843FAD79BBE}" destId="{991FC1AB-93A2-48B6-B0FC-E0D2EC7DBAAC}" srcOrd="2" destOrd="0" presId="urn:microsoft.com/office/officeart/2005/8/layout/process1"/>
    <dgm:cxn modelId="{01B9D740-2F31-4444-9458-2F9B04E9525A}" type="presParOf" srcId="{31A40CEB-3DC5-4CE0-9C08-7843FAD79BBE}" destId="{4A78B1A6-26A7-40C9-9E78-C4728A10A5B9}" srcOrd="3" destOrd="0" presId="urn:microsoft.com/office/officeart/2005/8/layout/process1"/>
    <dgm:cxn modelId="{8CC1415F-4B01-46E5-B463-BFD34CC9D225}" type="presParOf" srcId="{4A78B1A6-26A7-40C9-9E78-C4728A10A5B9}" destId="{2537C692-EBC9-4FD3-AEA2-7EB28BC483E1}" srcOrd="0" destOrd="0" presId="urn:microsoft.com/office/officeart/2005/8/layout/process1"/>
    <dgm:cxn modelId="{9F43F498-9B48-4945-9997-C4C48F2A59F5}" type="presParOf" srcId="{31A40CEB-3DC5-4CE0-9C08-7843FAD79BBE}" destId="{D4F8FB14-F4F5-4A6B-BEEF-5F56CA09F6C2}"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2DE3-0712-4332-B86A-A94A23D24767}">
      <dsp:nvSpPr>
        <dsp:cNvPr id="0" name=""/>
        <dsp:cNvSpPr/>
      </dsp:nvSpPr>
      <dsp:spPr>
        <a:xfrm rot="10800000">
          <a:off x="2119267" y="734"/>
          <a:ext cx="6135970" cy="711636"/>
        </a:xfrm>
        <a:prstGeom prst="homePlate">
          <a:avLst/>
        </a:prstGeom>
        <a:solidFill>
          <a:srgbClr val="4816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12"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Different versions of .NET</a:t>
          </a:r>
        </a:p>
      </dsp:txBody>
      <dsp:txXfrm rot="10800000">
        <a:off x="2297176" y="734"/>
        <a:ext cx="5958061" cy="711636"/>
      </dsp:txXfrm>
    </dsp:sp>
    <dsp:sp modelId="{4937F383-DAF4-496E-89B2-D363D43835B9}">
      <dsp:nvSpPr>
        <dsp:cNvPr id="0" name=""/>
        <dsp:cNvSpPr/>
      </dsp:nvSpPr>
      <dsp:spPr>
        <a:xfrm>
          <a:off x="1367617" y="734"/>
          <a:ext cx="711636" cy="71163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5245F1-1067-4ABB-A7BF-0EE3543C98E1}">
      <dsp:nvSpPr>
        <dsp:cNvPr id="0" name=""/>
        <dsp:cNvSpPr/>
      </dsp:nvSpPr>
      <dsp:spPr>
        <a:xfrm rot="10800000">
          <a:off x="2119267" y="910503"/>
          <a:ext cx="6135970" cy="711636"/>
        </a:xfrm>
        <a:prstGeom prst="homePlate">
          <a:avLst/>
        </a:prstGeom>
        <a:solidFill>
          <a:srgbClr val="4816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12"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Why upgrade?</a:t>
          </a:r>
        </a:p>
      </dsp:txBody>
      <dsp:txXfrm rot="10800000">
        <a:off x="2297176" y="910503"/>
        <a:ext cx="5958061" cy="711636"/>
      </dsp:txXfrm>
    </dsp:sp>
    <dsp:sp modelId="{03387600-6A0B-4AC8-AAB6-EAE5C97E8216}">
      <dsp:nvSpPr>
        <dsp:cNvPr id="0" name=""/>
        <dsp:cNvSpPr/>
      </dsp:nvSpPr>
      <dsp:spPr>
        <a:xfrm>
          <a:off x="1367617" y="910503"/>
          <a:ext cx="711636" cy="71163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0AF79D-27EF-4821-8C0F-B4E1DF7B5461}">
      <dsp:nvSpPr>
        <dsp:cNvPr id="0" name=""/>
        <dsp:cNvSpPr/>
      </dsp:nvSpPr>
      <dsp:spPr>
        <a:xfrm rot="10800000">
          <a:off x="2119267" y="1820271"/>
          <a:ext cx="6135970" cy="711636"/>
        </a:xfrm>
        <a:prstGeom prst="homePlate">
          <a:avLst/>
        </a:prstGeom>
        <a:solidFill>
          <a:srgbClr val="4816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12"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Modernization path for every app type</a:t>
          </a:r>
        </a:p>
      </dsp:txBody>
      <dsp:txXfrm rot="10800000">
        <a:off x="2297176" y="1820271"/>
        <a:ext cx="5958061" cy="711636"/>
      </dsp:txXfrm>
    </dsp:sp>
    <dsp:sp modelId="{B3E4766A-54CA-4070-BE3D-BC6F3E79F7EA}">
      <dsp:nvSpPr>
        <dsp:cNvPr id="0" name=""/>
        <dsp:cNvSpPr/>
      </dsp:nvSpPr>
      <dsp:spPr>
        <a:xfrm>
          <a:off x="1367617" y="1820271"/>
          <a:ext cx="711636" cy="71163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015A56-1208-4D82-AAB5-2061B9CB8EDA}">
      <dsp:nvSpPr>
        <dsp:cNvPr id="0" name=""/>
        <dsp:cNvSpPr/>
      </dsp:nvSpPr>
      <dsp:spPr>
        <a:xfrm rot="10800000">
          <a:off x="2119267" y="2730039"/>
          <a:ext cx="6135970" cy="711636"/>
        </a:xfrm>
        <a:prstGeom prst="homePlate">
          <a:avLst/>
        </a:prstGeom>
        <a:solidFill>
          <a:srgbClr val="4816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12"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Deep dive into upgrade process</a:t>
          </a:r>
        </a:p>
        <a:p>
          <a:pPr marL="0" lvl="0" indent="0" algn="ctr" defTabSz="755650">
            <a:lnSpc>
              <a:spcPct val="90000"/>
            </a:lnSpc>
            <a:spcBef>
              <a:spcPct val="0"/>
            </a:spcBef>
            <a:spcAft>
              <a:spcPct val="35000"/>
            </a:spcAft>
            <a:buNone/>
          </a:pPr>
          <a:r>
            <a:rPr lang="en-US" sz="1700" kern="1200"/>
            <a:t>(on Web App example)</a:t>
          </a:r>
        </a:p>
      </dsp:txBody>
      <dsp:txXfrm rot="10800000">
        <a:off x="2297176" y="2730039"/>
        <a:ext cx="5958061" cy="711636"/>
      </dsp:txXfrm>
    </dsp:sp>
    <dsp:sp modelId="{038C1863-627C-44E5-AB0E-8F371D18357C}">
      <dsp:nvSpPr>
        <dsp:cNvPr id="0" name=""/>
        <dsp:cNvSpPr/>
      </dsp:nvSpPr>
      <dsp:spPr>
        <a:xfrm>
          <a:off x="1367617" y="2730039"/>
          <a:ext cx="711636" cy="71163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F4970-4794-4362-A24B-B6132918B666}">
      <dsp:nvSpPr>
        <dsp:cNvPr id="0" name=""/>
        <dsp:cNvSpPr/>
      </dsp:nvSpPr>
      <dsp:spPr>
        <a:xfrm>
          <a:off x="4484127" y="2002104"/>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49514-8A41-4AB5-94AB-B8EECDDFC90F}">
      <dsp:nvSpPr>
        <dsp:cNvPr id="0" name=""/>
        <dsp:cNvSpPr/>
      </dsp:nvSpPr>
      <dsp:spPr>
        <a:xfrm>
          <a:off x="3145198" y="828474"/>
          <a:ext cx="2000128" cy="347129"/>
        </a:xfrm>
        <a:custGeom>
          <a:avLst/>
          <a:gdLst/>
          <a:ahLst/>
          <a:cxnLst/>
          <a:rect l="0" t="0" r="0" b="0"/>
          <a:pathLst>
            <a:path>
              <a:moveTo>
                <a:pt x="0" y="0"/>
              </a:moveTo>
              <a:lnTo>
                <a:pt x="0" y="173564"/>
              </a:lnTo>
              <a:lnTo>
                <a:pt x="2000128" y="173564"/>
              </a:lnTo>
              <a:lnTo>
                <a:pt x="2000128"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53DD3-F403-4694-83C5-D4B0D237BF16}">
      <dsp:nvSpPr>
        <dsp:cNvPr id="0" name=""/>
        <dsp:cNvSpPr/>
      </dsp:nvSpPr>
      <dsp:spPr>
        <a:xfrm>
          <a:off x="2483999" y="3175733"/>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BDF1B-9D40-4CFB-A546-4CB40C1308B6}">
      <dsp:nvSpPr>
        <dsp:cNvPr id="0" name=""/>
        <dsp:cNvSpPr/>
      </dsp:nvSpPr>
      <dsp:spPr>
        <a:xfrm>
          <a:off x="3099478" y="2002104"/>
          <a:ext cx="91440" cy="347129"/>
        </a:xfrm>
        <a:custGeom>
          <a:avLst/>
          <a:gdLst/>
          <a:ahLst/>
          <a:cxnLst/>
          <a:rect l="0" t="0" r="0" b="0"/>
          <a:pathLst>
            <a:path>
              <a:moveTo>
                <a:pt x="45720" y="0"/>
              </a:moveTo>
              <a:lnTo>
                <a:pt x="45720" y="3471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EEDC9-BDD4-455F-BFCC-C22A3DAC001F}">
      <dsp:nvSpPr>
        <dsp:cNvPr id="0" name=""/>
        <dsp:cNvSpPr/>
      </dsp:nvSpPr>
      <dsp:spPr>
        <a:xfrm>
          <a:off x="3099478" y="828474"/>
          <a:ext cx="91440" cy="347129"/>
        </a:xfrm>
        <a:custGeom>
          <a:avLst/>
          <a:gdLst/>
          <a:ahLst/>
          <a:cxnLst/>
          <a:rect l="0" t="0" r="0" b="0"/>
          <a:pathLst>
            <a:path>
              <a:moveTo>
                <a:pt x="45720" y="0"/>
              </a:moveTo>
              <a:lnTo>
                <a:pt x="4572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2DF8E-ADEF-404B-A4E3-2A2C62330D9B}">
      <dsp:nvSpPr>
        <dsp:cNvPr id="0" name=""/>
        <dsp:cNvSpPr/>
      </dsp:nvSpPr>
      <dsp:spPr>
        <a:xfrm>
          <a:off x="1145069" y="828474"/>
          <a:ext cx="2000128" cy="347129"/>
        </a:xfrm>
        <a:custGeom>
          <a:avLst/>
          <a:gdLst/>
          <a:ahLst/>
          <a:cxnLst/>
          <a:rect l="0" t="0" r="0" b="0"/>
          <a:pathLst>
            <a:path>
              <a:moveTo>
                <a:pt x="2000128" y="0"/>
              </a:moveTo>
              <a:lnTo>
                <a:pt x="2000128" y="173564"/>
              </a:lnTo>
              <a:lnTo>
                <a:pt x="0" y="173564"/>
              </a:lnTo>
              <a:lnTo>
                <a:pt x="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68AEA-E1CE-419D-AB0F-E8A345307A39}">
      <dsp:nvSpPr>
        <dsp:cNvPr id="0" name=""/>
        <dsp:cNvSpPr/>
      </dsp:nvSpPr>
      <dsp:spPr>
        <a:xfrm>
          <a:off x="2318699" y="1975"/>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Web App 1</a:t>
          </a:r>
        </a:p>
      </dsp:txBody>
      <dsp:txXfrm>
        <a:off x="2318699" y="1975"/>
        <a:ext cx="1652998" cy="826499"/>
      </dsp:txXfrm>
    </dsp:sp>
    <dsp:sp modelId="{05B6CF95-0E4A-4BDA-997C-C67D116CE080}">
      <dsp:nvSpPr>
        <dsp:cNvPr id="0" name=""/>
        <dsp:cNvSpPr/>
      </dsp:nvSpPr>
      <dsp:spPr>
        <a:xfrm>
          <a:off x="318570"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1</a:t>
          </a:r>
        </a:p>
      </dsp:txBody>
      <dsp:txXfrm>
        <a:off x="318570" y="1175604"/>
        <a:ext cx="1652998" cy="826499"/>
      </dsp:txXfrm>
    </dsp:sp>
    <dsp:sp modelId="{C36FEABD-A830-4AFF-A832-BA8CE1354C6C}">
      <dsp:nvSpPr>
        <dsp:cNvPr id="0" name=""/>
        <dsp:cNvSpPr/>
      </dsp:nvSpPr>
      <dsp:spPr>
        <a:xfrm>
          <a:off x="2318699"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2</a:t>
          </a:r>
        </a:p>
      </dsp:txBody>
      <dsp:txXfrm>
        <a:off x="2318699" y="1175604"/>
        <a:ext cx="1652998" cy="826499"/>
      </dsp:txXfrm>
    </dsp:sp>
    <dsp:sp modelId="{E23CAD53-0C40-4BC2-86A6-4047C3566276}">
      <dsp:nvSpPr>
        <dsp:cNvPr id="0" name=""/>
        <dsp:cNvSpPr/>
      </dsp:nvSpPr>
      <dsp:spPr>
        <a:xfrm>
          <a:off x="2318699" y="234923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4</a:t>
          </a:r>
        </a:p>
      </dsp:txBody>
      <dsp:txXfrm>
        <a:off x="2318699" y="2349233"/>
        <a:ext cx="1652998" cy="826499"/>
      </dsp:txXfrm>
    </dsp:sp>
    <dsp:sp modelId="{8BDE9F1A-D98B-4DD3-ADDB-249CD16AE460}">
      <dsp:nvSpPr>
        <dsp:cNvPr id="0" name=""/>
        <dsp:cNvSpPr/>
      </dsp:nvSpPr>
      <dsp:spPr>
        <a:xfrm>
          <a:off x="2731948" y="352286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6</a:t>
          </a:r>
        </a:p>
      </dsp:txBody>
      <dsp:txXfrm>
        <a:off x="2731948" y="3522863"/>
        <a:ext cx="1652998" cy="826499"/>
      </dsp:txXfrm>
    </dsp:sp>
    <dsp:sp modelId="{9AEE9CC3-2302-4608-86C1-01B6B80BDE8B}">
      <dsp:nvSpPr>
        <dsp:cNvPr id="0" name=""/>
        <dsp:cNvSpPr/>
      </dsp:nvSpPr>
      <dsp:spPr>
        <a:xfrm>
          <a:off x="4318827"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3</a:t>
          </a:r>
        </a:p>
      </dsp:txBody>
      <dsp:txXfrm>
        <a:off x="4318827" y="1175604"/>
        <a:ext cx="1652998" cy="826499"/>
      </dsp:txXfrm>
    </dsp:sp>
    <dsp:sp modelId="{0FC239A4-70B6-4177-BD47-26872E74ADF6}">
      <dsp:nvSpPr>
        <dsp:cNvPr id="0" name=""/>
        <dsp:cNvSpPr/>
      </dsp:nvSpPr>
      <dsp:spPr>
        <a:xfrm>
          <a:off x="4732077" y="2349233"/>
          <a:ext cx="1652998" cy="82649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5</a:t>
          </a:r>
        </a:p>
      </dsp:txBody>
      <dsp:txXfrm>
        <a:off x="4732077" y="2349233"/>
        <a:ext cx="1652998" cy="826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F4970-4794-4362-A24B-B6132918B666}">
      <dsp:nvSpPr>
        <dsp:cNvPr id="0" name=""/>
        <dsp:cNvSpPr/>
      </dsp:nvSpPr>
      <dsp:spPr>
        <a:xfrm>
          <a:off x="4484127" y="2002104"/>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49514-8A41-4AB5-94AB-B8EECDDFC90F}">
      <dsp:nvSpPr>
        <dsp:cNvPr id="0" name=""/>
        <dsp:cNvSpPr/>
      </dsp:nvSpPr>
      <dsp:spPr>
        <a:xfrm>
          <a:off x="3145198" y="828474"/>
          <a:ext cx="2000128" cy="347129"/>
        </a:xfrm>
        <a:custGeom>
          <a:avLst/>
          <a:gdLst/>
          <a:ahLst/>
          <a:cxnLst/>
          <a:rect l="0" t="0" r="0" b="0"/>
          <a:pathLst>
            <a:path>
              <a:moveTo>
                <a:pt x="0" y="0"/>
              </a:moveTo>
              <a:lnTo>
                <a:pt x="0" y="173564"/>
              </a:lnTo>
              <a:lnTo>
                <a:pt x="2000128" y="173564"/>
              </a:lnTo>
              <a:lnTo>
                <a:pt x="2000128"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53DD3-F403-4694-83C5-D4B0D237BF16}">
      <dsp:nvSpPr>
        <dsp:cNvPr id="0" name=""/>
        <dsp:cNvSpPr/>
      </dsp:nvSpPr>
      <dsp:spPr>
        <a:xfrm>
          <a:off x="2483999" y="3175733"/>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BDF1B-9D40-4CFB-A546-4CB40C1308B6}">
      <dsp:nvSpPr>
        <dsp:cNvPr id="0" name=""/>
        <dsp:cNvSpPr/>
      </dsp:nvSpPr>
      <dsp:spPr>
        <a:xfrm>
          <a:off x="3099478" y="2002104"/>
          <a:ext cx="91440" cy="347129"/>
        </a:xfrm>
        <a:custGeom>
          <a:avLst/>
          <a:gdLst/>
          <a:ahLst/>
          <a:cxnLst/>
          <a:rect l="0" t="0" r="0" b="0"/>
          <a:pathLst>
            <a:path>
              <a:moveTo>
                <a:pt x="45720" y="0"/>
              </a:moveTo>
              <a:lnTo>
                <a:pt x="45720" y="3471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EEDC9-BDD4-455F-BFCC-C22A3DAC001F}">
      <dsp:nvSpPr>
        <dsp:cNvPr id="0" name=""/>
        <dsp:cNvSpPr/>
      </dsp:nvSpPr>
      <dsp:spPr>
        <a:xfrm>
          <a:off x="3099478" y="828474"/>
          <a:ext cx="91440" cy="347129"/>
        </a:xfrm>
        <a:custGeom>
          <a:avLst/>
          <a:gdLst/>
          <a:ahLst/>
          <a:cxnLst/>
          <a:rect l="0" t="0" r="0" b="0"/>
          <a:pathLst>
            <a:path>
              <a:moveTo>
                <a:pt x="45720" y="0"/>
              </a:moveTo>
              <a:lnTo>
                <a:pt x="4572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2DF8E-ADEF-404B-A4E3-2A2C62330D9B}">
      <dsp:nvSpPr>
        <dsp:cNvPr id="0" name=""/>
        <dsp:cNvSpPr/>
      </dsp:nvSpPr>
      <dsp:spPr>
        <a:xfrm>
          <a:off x="1145069" y="828474"/>
          <a:ext cx="2000128" cy="347129"/>
        </a:xfrm>
        <a:custGeom>
          <a:avLst/>
          <a:gdLst/>
          <a:ahLst/>
          <a:cxnLst/>
          <a:rect l="0" t="0" r="0" b="0"/>
          <a:pathLst>
            <a:path>
              <a:moveTo>
                <a:pt x="2000128" y="0"/>
              </a:moveTo>
              <a:lnTo>
                <a:pt x="2000128" y="173564"/>
              </a:lnTo>
              <a:lnTo>
                <a:pt x="0" y="173564"/>
              </a:lnTo>
              <a:lnTo>
                <a:pt x="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68AEA-E1CE-419D-AB0F-E8A345307A39}">
      <dsp:nvSpPr>
        <dsp:cNvPr id="0" name=""/>
        <dsp:cNvSpPr/>
      </dsp:nvSpPr>
      <dsp:spPr>
        <a:xfrm>
          <a:off x="2318699" y="1975"/>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Web App 1</a:t>
          </a:r>
        </a:p>
      </dsp:txBody>
      <dsp:txXfrm>
        <a:off x="2318699" y="1975"/>
        <a:ext cx="1652998" cy="826499"/>
      </dsp:txXfrm>
    </dsp:sp>
    <dsp:sp modelId="{05B6CF95-0E4A-4BDA-997C-C67D116CE080}">
      <dsp:nvSpPr>
        <dsp:cNvPr id="0" name=""/>
        <dsp:cNvSpPr/>
      </dsp:nvSpPr>
      <dsp:spPr>
        <a:xfrm>
          <a:off x="318570"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1</a:t>
          </a:r>
        </a:p>
      </dsp:txBody>
      <dsp:txXfrm>
        <a:off x="318570" y="1175604"/>
        <a:ext cx="1652998" cy="826499"/>
      </dsp:txXfrm>
    </dsp:sp>
    <dsp:sp modelId="{C36FEABD-A830-4AFF-A832-BA8CE1354C6C}">
      <dsp:nvSpPr>
        <dsp:cNvPr id="0" name=""/>
        <dsp:cNvSpPr/>
      </dsp:nvSpPr>
      <dsp:spPr>
        <a:xfrm>
          <a:off x="2318699"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2</a:t>
          </a:r>
        </a:p>
      </dsp:txBody>
      <dsp:txXfrm>
        <a:off x="2318699" y="1175604"/>
        <a:ext cx="1652998" cy="826499"/>
      </dsp:txXfrm>
    </dsp:sp>
    <dsp:sp modelId="{E23CAD53-0C40-4BC2-86A6-4047C3566276}">
      <dsp:nvSpPr>
        <dsp:cNvPr id="0" name=""/>
        <dsp:cNvSpPr/>
      </dsp:nvSpPr>
      <dsp:spPr>
        <a:xfrm>
          <a:off x="2318699" y="234923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4</a:t>
          </a:r>
        </a:p>
      </dsp:txBody>
      <dsp:txXfrm>
        <a:off x="2318699" y="2349233"/>
        <a:ext cx="1652998" cy="826499"/>
      </dsp:txXfrm>
    </dsp:sp>
    <dsp:sp modelId="{8BDE9F1A-D98B-4DD3-ADDB-249CD16AE460}">
      <dsp:nvSpPr>
        <dsp:cNvPr id="0" name=""/>
        <dsp:cNvSpPr/>
      </dsp:nvSpPr>
      <dsp:spPr>
        <a:xfrm>
          <a:off x="2731948" y="352286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6</a:t>
          </a:r>
        </a:p>
      </dsp:txBody>
      <dsp:txXfrm>
        <a:off x="2731948" y="3522863"/>
        <a:ext cx="1652998" cy="826499"/>
      </dsp:txXfrm>
    </dsp:sp>
    <dsp:sp modelId="{9AEE9CC3-2302-4608-86C1-01B6B80BDE8B}">
      <dsp:nvSpPr>
        <dsp:cNvPr id="0" name=""/>
        <dsp:cNvSpPr/>
      </dsp:nvSpPr>
      <dsp:spPr>
        <a:xfrm>
          <a:off x="4318827"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3</a:t>
          </a:r>
        </a:p>
      </dsp:txBody>
      <dsp:txXfrm>
        <a:off x="4318827" y="1175604"/>
        <a:ext cx="1652998" cy="826499"/>
      </dsp:txXfrm>
    </dsp:sp>
    <dsp:sp modelId="{0FC239A4-70B6-4177-BD47-26872E74ADF6}">
      <dsp:nvSpPr>
        <dsp:cNvPr id="0" name=""/>
        <dsp:cNvSpPr/>
      </dsp:nvSpPr>
      <dsp:spPr>
        <a:xfrm>
          <a:off x="4732077" y="2349233"/>
          <a:ext cx="1652998" cy="82649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5 </a:t>
          </a:r>
          <a:br>
            <a:rPr lang="en-US" sz="2200" kern="1200"/>
          </a:br>
          <a:r>
            <a:rPr lang="en-US" sz="1800" kern="1200"/>
            <a:t>.NET Standard</a:t>
          </a:r>
          <a:endParaRPr lang="en-US" sz="2200" kern="1200"/>
        </a:p>
      </dsp:txBody>
      <dsp:txXfrm>
        <a:off x="4732077" y="2349233"/>
        <a:ext cx="1652998" cy="826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F4970-4794-4362-A24B-B6132918B666}">
      <dsp:nvSpPr>
        <dsp:cNvPr id="0" name=""/>
        <dsp:cNvSpPr/>
      </dsp:nvSpPr>
      <dsp:spPr>
        <a:xfrm>
          <a:off x="4484127" y="2002104"/>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49514-8A41-4AB5-94AB-B8EECDDFC90F}">
      <dsp:nvSpPr>
        <dsp:cNvPr id="0" name=""/>
        <dsp:cNvSpPr/>
      </dsp:nvSpPr>
      <dsp:spPr>
        <a:xfrm>
          <a:off x="3145198" y="828474"/>
          <a:ext cx="2000128" cy="347129"/>
        </a:xfrm>
        <a:custGeom>
          <a:avLst/>
          <a:gdLst/>
          <a:ahLst/>
          <a:cxnLst/>
          <a:rect l="0" t="0" r="0" b="0"/>
          <a:pathLst>
            <a:path>
              <a:moveTo>
                <a:pt x="0" y="0"/>
              </a:moveTo>
              <a:lnTo>
                <a:pt x="0" y="173564"/>
              </a:lnTo>
              <a:lnTo>
                <a:pt x="2000128" y="173564"/>
              </a:lnTo>
              <a:lnTo>
                <a:pt x="2000128"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53DD3-F403-4694-83C5-D4B0D237BF16}">
      <dsp:nvSpPr>
        <dsp:cNvPr id="0" name=""/>
        <dsp:cNvSpPr/>
      </dsp:nvSpPr>
      <dsp:spPr>
        <a:xfrm>
          <a:off x="2483999" y="3175733"/>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BDF1B-9D40-4CFB-A546-4CB40C1308B6}">
      <dsp:nvSpPr>
        <dsp:cNvPr id="0" name=""/>
        <dsp:cNvSpPr/>
      </dsp:nvSpPr>
      <dsp:spPr>
        <a:xfrm>
          <a:off x="3099478" y="2002104"/>
          <a:ext cx="91440" cy="347129"/>
        </a:xfrm>
        <a:custGeom>
          <a:avLst/>
          <a:gdLst/>
          <a:ahLst/>
          <a:cxnLst/>
          <a:rect l="0" t="0" r="0" b="0"/>
          <a:pathLst>
            <a:path>
              <a:moveTo>
                <a:pt x="45720" y="0"/>
              </a:moveTo>
              <a:lnTo>
                <a:pt x="45720" y="3471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EEDC9-BDD4-455F-BFCC-C22A3DAC001F}">
      <dsp:nvSpPr>
        <dsp:cNvPr id="0" name=""/>
        <dsp:cNvSpPr/>
      </dsp:nvSpPr>
      <dsp:spPr>
        <a:xfrm>
          <a:off x="3099478" y="828474"/>
          <a:ext cx="91440" cy="347129"/>
        </a:xfrm>
        <a:custGeom>
          <a:avLst/>
          <a:gdLst/>
          <a:ahLst/>
          <a:cxnLst/>
          <a:rect l="0" t="0" r="0" b="0"/>
          <a:pathLst>
            <a:path>
              <a:moveTo>
                <a:pt x="45720" y="0"/>
              </a:moveTo>
              <a:lnTo>
                <a:pt x="4572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2DF8E-ADEF-404B-A4E3-2A2C62330D9B}">
      <dsp:nvSpPr>
        <dsp:cNvPr id="0" name=""/>
        <dsp:cNvSpPr/>
      </dsp:nvSpPr>
      <dsp:spPr>
        <a:xfrm>
          <a:off x="1145069" y="828474"/>
          <a:ext cx="2000128" cy="347129"/>
        </a:xfrm>
        <a:custGeom>
          <a:avLst/>
          <a:gdLst/>
          <a:ahLst/>
          <a:cxnLst/>
          <a:rect l="0" t="0" r="0" b="0"/>
          <a:pathLst>
            <a:path>
              <a:moveTo>
                <a:pt x="2000128" y="0"/>
              </a:moveTo>
              <a:lnTo>
                <a:pt x="2000128" y="173564"/>
              </a:lnTo>
              <a:lnTo>
                <a:pt x="0" y="173564"/>
              </a:lnTo>
              <a:lnTo>
                <a:pt x="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68AEA-E1CE-419D-AB0F-E8A345307A39}">
      <dsp:nvSpPr>
        <dsp:cNvPr id="0" name=""/>
        <dsp:cNvSpPr/>
      </dsp:nvSpPr>
      <dsp:spPr>
        <a:xfrm>
          <a:off x="2318699" y="1975"/>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Web App 1</a:t>
          </a:r>
        </a:p>
      </dsp:txBody>
      <dsp:txXfrm>
        <a:off x="2318699" y="1975"/>
        <a:ext cx="1652998" cy="826499"/>
      </dsp:txXfrm>
    </dsp:sp>
    <dsp:sp modelId="{05B6CF95-0E4A-4BDA-997C-C67D116CE080}">
      <dsp:nvSpPr>
        <dsp:cNvPr id="0" name=""/>
        <dsp:cNvSpPr/>
      </dsp:nvSpPr>
      <dsp:spPr>
        <a:xfrm>
          <a:off x="318570"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1</a:t>
          </a:r>
        </a:p>
      </dsp:txBody>
      <dsp:txXfrm>
        <a:off x="318570" y="1175604"/>
        <a:ext cx="1652998" cy="826499"/>
      </dsp:txXfrm>
    </dsp:sp>
    <dsp:sp modelId="{C36FEABD-A830-4AFF-A832-BA8CE1354C6C}">
      <dsp:nvSpPr>
        <dsp:cNvPr id="0" name=""/>
        <dsp:cNvSpPr/>
      </dsp:nvSpPr>
      <dsp:spPr>
        <a:xfrm>
          <a:off x="2318699"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2</a:t>
          </a:r>
        </a:p>
      </dsp:txBody>
      <dsp:txXfrm>
        <a:off x="2318699" y="1175604"/>
        <a:ext cx="1652998" cy="826499"/>
      </dsp:txXfrm>
    </dsp:sp>
    <dsp:sp modelId="{E23CAD53-0C40-4BC2-86A6-4047C3566276}">
      <dsp:nvSpPr>
        <dsp:cNvPr id="0" name=""/>
        <dsp:cNvSpPr/>
      </dsp:nvSpPr>
      <dsp:spPr>
        <a:xfrm>
          <a:off x="2318699" y="234923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4</a:t>
          </a:r>
        </a:p>
      </dsp:txBody>
      <dsp:txXfrm>
        <a:off x="2318699" y="2349233"/>
        <a:ext cx="1652998" cy="826499"/>
      </dsp:txXfrm>
    </dsp:sp>
    <dsp:sp modelId="{8BDE9F1A-D98B-4DD3-ADDB-249CD16AE460}">
      <dsp:nvSpPr>
        <dsp:cNvPr id="0" name=""/>
        <dsp:cNvSpPr/>
      </dsp:nvSpPr>
      <dsp:spPr>
        <a:xfrm>
          <a:off x="2731948" y="352286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6</a:t>
          </a:r>
        </a:p>
      </dsp:txBody>
      <dsp:txXfrm>
        <a:off x="2731948" y="3522863"/>
        <a:ext cx="1652998" cy="826499"/>
      </dsp:txXfrm>
    </dsp:sp>
    <dsp:sp modelId="{9AEE9CC3-2302-4608-86C1-01B6B80BDE8B}">
      <dsp:nvSpPr>
        <dsp:cNvPr id="0" name=""/>
        <dsp:cNvSpPr/>
      </dsp:nvSpPr>
      <dsp:spPr>
        <a:xfrm>
          <a:off x="4318827"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3</a:t>
          </a:r>
        </a:p>
      </dsp:txBody>
      <dsp:txXfrm>
        <a:off x="4318827" y="1175604"/>
        <a:ext cx="1652998" cy="826499"/>
      </dsp:txXfrm>
    </dsp:sp>
    <dsp:sp modelId="{0FC239A4-70B6-4177-BD47-26872E74ADF6}">
      <dsp:nvSpPr>
        <dsp:cNvPr id="0" name=""/>
        <dsp:cNvSpPr/>
      </dsp:nvSpPr>
      <dsp:spPr>
        <a:xfrm>
          <a:off x="4732077" y="2349233"/>
          <a:ext cx="1652998" cy="82649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5</a:t>
          </a:r>
        </a:p>
      </dsp:txBody>
      <dsp:txXfrm>
        <a:off x="4732077" y="2349233"/>
        <a:ext cx="1652998" cy="8264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70362-F982-4E82-A302-86B867DC9C19}">
      <dsp:nvSpPr>
        <dsp:cNvPr id="0" name=""/>
        <dsp:cNvSpPr/>
      </dsp:nvSpPr>
      <dsp:spPr>
        <a:xfrm>
          <a:off x="4484127" y="2002104"/>
          <a:ext cx="247949" cy="1934008"/>
        </a:xfrm>
        <a:custGeom>
          <a:avLst/>
          <a:gdLst/>
          <a:ahLst/>
          <a:cxnLst/>
          <a:rect l="0" t="0" r="0" b="0"/>
          <a:pathLst>
            <a:path>
              <a:moveTo>
                <a:pt x="0" y="0"/>
              </a:moveTo>
              <a:lnTo>
                <a:pt x="0" y="1934008"/>
              </a:lnTo>
              <a:lnTo>
                <a:pt x="247949" y="1934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F4970-4794-4362-A24B-B6132918B666}">
      <dsp:nvSpPr>
        <dsp:cNvPr id="0" name=""/>
        <dsp:cNvSpPr/>
      </dsp:nvSpPr>
      <dsp:spPr>
        <a:xfrm>
          <a:off x="4484127" y="2002104"/>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49514-8A41-4AB5-94AB-B8EECDDFC90F}">
      <dsp:nvSpPr>
        <dsp:cNvPr id="0" name=""/>
        <dsp:cNvSpPr/>
      </dsp:nvSpPr>
      <dsp:spPr>
        <a:xfrm>
          <a:off x="3145198" y="828474"/>
          <a:ext cx="2000128" cy="347129"/>
        </a:xfrm>
        <a:custGeom>
          <a:avLst/>
          <a:gdLst/>
          <a:ahLst/>
          <a:cxnLst/>
          <a:rect l="0" t="0" r="0" b="0"/>
          <a:pathLst>
            <a:path>
              <a:moveTo>
                <a:pt x="0" y="0"/>
              </a:moveTo>
              <a:lnTo>
                <a:pt x="0" y="173564"/>
              </a:lnTo>
              <a:lnTo>
                <a:pt x="2000128" y="173564"/>
              </a:lnTo>
              <a:lnTo>
                <a:pt x="2000128"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53DD3-F403-4694-83C5-D4B0D237BF16}">
      <dsp:nvSpPr>
        <dsp:cNvPr id="0" name=""/>
        <dsp:cNvSpPr/>
      </dsp:nvSpPr>
      <dsp:spPr>
        <a:xfrm>
          <a:off x="2483999" y="3175733"/>
          <a:ext cx="247949" cy="760379"/>
        </a:xfrm>
        <a:custGeom>
          <a:avLst/>
          <a:gdLst/>
          <a:ahLst/>
          <a:cxnLst/>
          <a:rect l="0" t="0" r="0" b="0"/>
          <a:pathLst>
            <a:path>
              <a:moveTo>
                <a:pt x="0" y="0"/>
              </a:moveTo>
              <a:lnTo>
                <a:pt x="0" y="760379"/>
              </a:lnTo>
              <a:lnTo>
                <a:pt x="247949" y="760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BDF1B-9D40-4CFB-A546-4CB40C1308B6}">
      <dsp:nvSpPr>
        <dsp:cNvPr id="0" name=""/>
        <dsp:cNvSpPr/>
      </dsp:nvSpPr>
      <dsp:spPr>
        <a:xfrm>
          <a:off x="3099478" y="2002104"/>
          <a:ext cx="91440" cy="347129"/>
        </a:xfrm>
        <a:custGeom>
          <a:avLst/>
          <a:gdLst/>
          <a:ahLst/>
          <a:cxnLst/>
          <a:rect l="0" t="0" r="0" b="0"/>
          <a:pathLst>
            <a:path>
              <a:moveTo>
                <a:pt x="45720" y="0"/>
              </a:moveTo>
              <a:lnTo>
                <a:pt x="45720" y="3471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EEDC9-BDD4-455F-BFCC-C22A3DAC001F}">
      <dsp:nvSpPr>
        <dsp:cNvPr id="0" name=""/>
        <dsp:cNvSpPr/>
      </dsp:nvSpPr>
      <dsp:spPr>
        <a:xfrm>
          <a:off x="3099478" y="828474"/>
          <a:ext cx="91440" cy="347129"/>
        </a:xfrm>
        <a:custGeom>
          <a:avLst/>
          <a:gdLst/>
          <a:ahLst/>
          <a:cxnLst/>
          <a:rect l="0" t="0" r="0" b="0"/>
          <a:pathLst>
            <a:path>
              <a:moveTo>
                <a:pt x="45720" y="0"/>
              </a:moveTo>
              <a:lnTo>
                <a:pt x="4572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2DF8E-ADEF-404B-A4E3-2A2C62330D9B}">
      <dsp:nvSpPr>
        <dsp:cNvPr id="0" name=""/>
        <dsp:cNvSpPr/>
      </dsp:nvSpPr>
      <dsp:spPr>
        <a:xfrm>
          <a:off x="1145069" y="828474"/>
          <a:ext cx="2000128" cy="347129"/>
        </a:xfrm>
        <a:custGeom>
          <a:avLst/>
          <a:gdLst/>
          <a:ahLst/>
          <a:cxnLst/>
          <a:rect l="0" t="0" r="0" b="0"/>
          <a:pathLst>
            <a:path>
              <a:moveTo>
                <a:pt x="2000128" y="0"/>
              </a:moveTo>
              <a:lnTo>
                <a:pt x="2000128" y="173564"/>
              </a:lnTo>
              <a:lnTo>
                <a:pt x="0" y="173564"/>
              </a:lnTo>
              <a:lnTo>
                <a:pt x="0" y="347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68AEA-E1CE-419D-AB0F-E8A345307A39}">
      <dsp:nvSpPr>
        <dsp:cNvPr id="0" name=""/>
        <dsp:cNvSpPr/>
      </dsp:nvSpPr>
      <dsp:spPr>
        <a:xfrm>
          <a:off x="318570" y="1975"/>
          <a:ext cx="1652998" cy="82649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Web App 1</a:t>
          </a:r>
          <a:br>
            <a:rPr lang="en-US" sz="2800" kern="1200"/>
          </a:br>
          <a:r>
            <a:rPr lang="en-US" sz="1800" kern="1200"/>
            <a:t>.NET 7</a:t>
          </a:r>
          <a:endParaRPr lang="en-US" sz="2800" kern="1200"/>
        </a:p>
      </dsp:txBody>
      <dsp:txXfrm>
        <a:off x="318570" y="1975"/>
        <a:ext cx="1652998" cy="826499"/>
      </dsp:txXfrm>
    </dsp:sp>
    <dsp:sp modelId="{6588C3E7-6036-4D18-951E-8AD14A91EBAB}">
      <dsp:nvSpPr>
        <dsp:cNvPr id="0" name=""/>
        <dsp:cNvSpPr/>
      </dsp:nvSpPr>
      <dsp:spPr>
        <a:xfrm>
          <a:off x="2318699" y="1975"/>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Web App 1</a:t>
          </a:r>
        </a:p>
      </dsp:txBody>
      <dsp:txXfrm>
        <a:off x="2318699" y="1975"/>
        <a:ext cx="1652998" cy="826499"/>
      </dsp:txXfrm>
    </dsp:sp>
    <dsp:sp modelId="{05B6CF95-0E4A-4BDA-997C-C67D116CE080}">
      <dsp:nvSpPr>
        <dsp:cNvPr id="0" name=""/>
        <dsp:cNvSpPr/>
      </dsp:nvSpPr>
      <dsp:spPr>
        <a:xfrm>
          <a:off x="318570"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1</a:t>
          </a:r>
        </a:p>
      </dsp:txBody>
      <dsp:txXfrm>
        <a:off x="318570" y="1175604"/>
        <a:ext cx="1652998" cy="826499"/>
      </dsp:txXfrm>
    </dsp:sp>
    <dsp:sp modelId="{C36FEABD-A830-4AFF-A832-BA8CE1354C6C}">
      <dsp:nvSpPr>
        <dsp:cNvPr id="0" name=""/>
        <dsp:cNvSpPr/>
      </dsp:nvSpPr>
      <dsp:spPr>
        <a:xfrm>
          <a:off x="2318699"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2</a:t>
          </a:r>
        </a:p>
      </dsp:txBody>
      <dsp:txXfrm>
        <a:off x="2318699" y="1175604"/>
        <a:ext cx="1652998" cy="826499"/>
      </dsp:txXfrm>
    </dsp:sp>
    <dsp:sp modelId="{E23CAD53-0C40-4BC2-86A6-4047C3566276}">
      <dsp:nvSpPr>
        <dsp:cNvPr id="0" name=""/>
        <dsp:cNvSpPr/>
      </dsp:nvSpPr>
      <dsp:spPr>
        <a:xfrm>
          <a:off x="2318699" y="234923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4</a:t>
          </a:r>
        </a:p>
      </dsp:txBody>
      <dsp:txXfrm>
        <a:off x="2318699" y="2349233"/>
        <a:ext cx="1652998" cy="826499"/>
      </dsp:txXfrm>
    </dsp:sp>
    <dsp:sp modelId="{8BDE9F1A-D98B-4DD3-ADDB-249CD16AE460}">
      <dsp:nvSpPr>
        <dsp:cNvPr id="0" name=""/>
        <dsp:cNvSpPr/>
      </dsp:nvSpPr>
      <dsp:spPr>
        <a:xfrm>
          <a:off x="2731948" y="3522863"/>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6</a:t>
          </a:r>
        </a:p>
      </dsp:txBody>
      <dsp:txXfrm>
        <a:off x="2731948" y="3522863"/>
        <a:ext cx="1652998" cy="826499"/>
      </dsp:txXfrm>
    </dsp:sp>
    <dsp:sp modelId="{9AEE9CC3-2302-4608-86C1-01B6B80BDE8B}">
      <dsp:nvSpPr>
        <dsp:cNvPr id="0" name=""/>
        <dsp:cNvSpPr/>
      </dsp:nvSpPr>
      <dsp:spPr>
        <a:xfrm>
          <a:off x="4318827" y="1175604"/>
          <a:ext cx="1652998" cy="826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3</a:t>
          </a:r>
        </a:p>
      </dsp:txBody>
      <dsp:txXfrm>
        <a:off x="4318827" y="1175604"/>
        <a:ext cx="1652998" cy="826499"/>
      </dsp:txXfrm>
    </dsp:sp>
    <dsp:sp modelId="{0FC239A4-70B6-4177-BD47-26872E74ADF6}">
      <dsp:nvSpPr>
        <dsp:cNvPr id="0" name=""/>
        <dsp:cNvSpPr/>
      </dsp:nvSpPr>
      <dsp:spPr>
        <a:xfrm>
          <a:off x="4732077" y="2349233"/>
          <a:ext cx="1652998" cy="82649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5</a:t>
          </a:r>
        </a:p>
      </dsp:txBody>
      <dsp:txXfrm>
        <a:off x="4732077" y="2349233"/>
        <a:ext cx="1652998" cy="826499"/>
      </dsp:txXfrm>
    </dsp:sp>
    <dsp:sp modelId="{49BFF510-EDDD-408A-8B4F-F507897867F9}">
      <dsp:nvSpPr>
        <dsp:cNvPr id="0" name=""/>
        <dsp:cNvSpPr/>
      </dsp:nvSpPr>
      <dsp:spPr>
        <a:xfrm>
          <a:off x="4732077" y="3522863"/>
          <a:ext cx="1652998" cy="82649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Library 5</a:t>
          </a:r>
          <a:br>
            <a:rPr lang="en-US" sz="2200" kern="1200"/>
          </a:br>
          <a:r>
            <a:rPr lang="en-US" sz="1800" kern="1200"/>
            <a:t>.NET Standard</a:t>
          </a:r>
          <a:endParaRPr lang="en-US" sz="2200" kern="1200"/>
        </a:p>
      </dsp:txBody>
      <dsp:txXfrm>
        <a:off x="4732077" y="3522863"/>
        <a:ext cx="1652998" cy="8264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9D7E1-D7B8-47F3-B4F5-C404B84207F4}">
      <dsp:nvSpPr>
        <dsp:cNvPr id="0" name=""/>
        <dsp:cNvSpPr/>
      </dsp:nvSpPr>
      <dsp:spPr>
        <a:xfrm>
          <a:off x="0" y="1621318"/>
          <a:ext cx="2089796" cy="906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External traffic</a:t>
          </a:r>
        </a:p>
      </dsp:txBody>
      <dsp:txXfrm>
        <a:off x="26542" y="1647860"/>
        <a:ext cx="2036712" cy="853140"/>
      </dsp:txXfrm>
    </dsp:sp>
    <dsp:sp modelId="{5D5351D0-045D-43AE-8A98-D4EE666E79CF}">
      <dsp:nvSpPr>
        <dsp:cNvPr id="0" name=""/>
        <dsp:cNvSpPr/>
      </dsp:nvSpPr>
      <dsp:spPr>
        <a:xfrm rot="42340">
          <a:off x="2444763" y="1941036"/>
          <a:ext cx="752646" cy="310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44767" y="2002570"/>
        <a:ext cx="659483" cy="186326"/>
      </dsp:txXfrm>
    </dsp:sp>
    <dsp:sp modelId="{DC51B30E-D6E8-4695-89ED-9AB65E991872}">
      <dsp:nvSpPr>
        <dsp:cNvPr id="0" name=""/>
        <dsp:cNvSpPr/>
      </dsp:nvSpPr>
      <dsp:spPr>
        <a:xfrm>
          <a:off x="3509777" y="1682116"/>
          <a:ext cx="2000526" cy="86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ASP.NET Core App</a:t>
          </a:r>
        </a:p>
      </dsp:txBody>
      <dsp:txXfrm>
        <a:off x="3535258" y="1707597"/>
        <a:ext cx="1949564" cy="819023"/>
      </dsp:txXfrm>
    </dsp:sp>
    <dsp:sp modelId="{51CA518B-93F6-4947-8878-DB64B615834F}">
      <dsp:nvSpPr>
        <dsp:cNvPr id="0" name=""/>
        <dsp:cNvSpPr/>
      </dsp:nvSpPr>
      <dsp:spPr>
        <a:xfrm rot="33136" flipV="1">
          <a:off x="6349235" y="1910323"/>
          <a:ext cx="1778704" cy="3609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349238" y="1981995"/>
        <a:ext cx="1670413" cy="216583"/>
      </dsp:txXfrm>
    </dsp:sp>
    <dsp:sp modelId="{D4F8FB14-F4F5-4A6B-BEEF-5F56CA09F6C2}">
      <dsp:nvSpPr>
        <dsp:cNvPr id="0" name=""/>
        <dsp:cNvSpPr/>
      </dsp:nvSpPr>
      <dsp:spPr>
        <a:xfrm>
          <a:off x="8866194" y="1656335"/>
          <a:ext cx="2185976" cy="8164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Business Logic</a:t>
          </a:r>
        </a:p>
      </dsp:txBody>
      <dsp:txXfrm>
        <a:off x="8890108" y="1680249"/>
        <a:ext cx="2138148" cy="768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1B30E-D6E8-4695-89ED-9AB65E991872}">
      <dsp:nvSpPr>
        <dsp:cNvPr id="0" name=""/>
        <dsp:cNvSpPr/>
      </dsp:nvSpPr>
      <dsp:spPr>
        <a:xfrm>
          <a:off x="3329476" y="1450991"/>
          <a:ext cx="2078044" cy="9759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ASP.NET Core App</a:t>
          </a:r>
        </a:p>
      </dsp:txBody>
      <dsp:txXfrm>
        <a:off x="3358061" y="1479576"/>
        <a:ext cx="2020874" cy="918809"/>
      </dsp:txXfrm>
    </dsp:sp>
    <dsp:sp modelId="{51CA518B-93F6-4947-8878-DB64B615834F}">
      <dsp:nvSpPr>
        <dsp:cNvPr id="0" name=""/>
        <dsp:cNvSpPr/>
      </dsp:nvSpPr>
      <dsp:spPr>
        <a:xfrm rot="2129727">
          <a:off x="5354648" y="2835756"/>
          <a:ext cx="1037025" cy="352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364477" y="2875569"/>
        <a:ext cx="931240" cy="211570"/>
      </dsp:txXfrm>
    </dsp:sp>
    <dsp:sp modelId="{991FC1AB-93A2-48B6-B0FC-E0D2EC7DBAAC}">
      <dsp:nvSpPr>
        <dsp:cNvPr id="0" name=""/>
        <dsp:cNvSpPr/>
      </dsp:nvSpPr>
      <dsp:spPr>
        <a:xfrm>
          <a:off x="6144582" y="3563078"/>
          <a:ext cx="1985543" cy="701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ASP.NET App</a:t>
          </a:r>
        </a:p>
      </dsp:txBody>
      <dsp:txXfrm>
        <a:off x="6165118" y="3583614"/>
        <a:ext cx="1944471" cy="660080"/>
      </dsp:txXfrm>
    </dsp:sp>
    <dsp:sp modelId="{4A78B1A6-26A7-40C9-9E78-C4728A10A5B9}">
      <dsp:nvSpPr>
        <dsp:cNvPr id="0" name=""/>
        <dsp:cNvSpPr/>
      </dsp:nvSpPr>
      <dsp:spPr>
        <a:xfrm rot="19363924">
          <a:off x="7887097" y="2764344"/>
          <a:ext cx="1057530" cy="3529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897907" y="2866994"/>
        <a:ext cx="951644" cy="211771"/>
      </dsp:txXfrm>
    </dsp:sp>
    <dsp:sp modelId="{D4F8FB14-F4F5-4A6B-BEEF-5F56CA09F6C2}">
      <dsp:nvSpPr>
        <dsp:cNvPr id="0" name=""/>
        <dsp:cNvSpPr/>
      </dsp:nvSpPr>
      <dsp:spPr>
        <a:xfrm>
          <a:off x="8667758" y="1397216"/>
          <a:ext cx="2294975" cy="957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Business Logic</a:t>
          </a:r>
        </a:p>
      </dsp:txBody>
      <dsp:txXfrm>
        <a:off x="8695805" y="1425263"/>
        <a:ext cx="2238881" cy="9015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ABBA7-CD08-40CB-AA35-73582CDCD86E}"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3A47-CB81-4B66-B35D-3412D80A9596}" type="slidenum">
              <a:rPr lang="en-US" smtClean="0"/>
              <a:t>‹#›</a:t>
            </a:fld>
            <a:endParaRPr lang="en-US"/>
          </a:p>
        </p:txBody>
      </p:sp>
    </p:spTree>
    <p:extLst>
      <p:ext uri="{BB962C8B-B14F-4D97-AF65-F5344CB8AC3E}">
        <p14:creationId xmlns:p14="http://schemas.microsoft.com/office/powerpoint/2010/main" val="131349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spcBef>
                <a:spcPts val="0"/>
              </a:spcBef>
              <a:spcAft>
                <a:spcPts val="0"/>
              </a:spcAft>
            </a:pPr>
            <a:r>
              <a:rPr lang="en-US" sz="1800" b="0">
                <a:solidFill>
                  <a:srgbClr val="000000"/>
                </a:solidFill>
                <a:effectLst/>
                <a:latin typeface="Calibri" panose="020F0502020204030204" pitchFamily="34" charset="0"/>
                <a:ea typeface="Calibri" panose="020F0502020204030204" pitchFamily="34" charset="0"/>
              </a:rPr>
              <a:t>Before there were many different .NETs: .NET Framework, .NET Core, .NET Standard, Mono/Xamarin. And we wanted to simplify the choices for .NET developers and provide a single stack that supports the best of breed solutions for all modern workloads and operating systems. </a:t>
            </a:r>
            <a:r>
              <a:rPr lang="en-US" sz="1800">
                <a:effectLst/>
                <a:latin typeface="Calibri" panose="020F0502020204030204" pitchFamily="34" charset="0"/>
                <a:ea typeface="Calibri" panose="020F0502020204030204" pitchFamily="34" charset="0"/>
                <a:cs typeface="Times New Roman" panose="02020603050405020304" pitchFamily="18" charset="0"/>
              </a:rPr>
              <a:t>We’ve taken the best of all the existing platforms into a platform called “.NET”. It starts with version number 5 because this is the highest number … </a:t>
            </a:r>
          </a:p>
          <a:p>
            <a:pPr marL="0" marR="0">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is </a:t>
            </a:r>
            <a:r>
              <a:rPr lang="en-US" sz="1800" b="1">
                <a:effectLst/>
                <a:latin typeface="Calibri" panose="020F0502020204030204" pitchFamily="34" charset="0"/>
                <a:ea typeface="Calibri" panose="020F0502020204030204" pitchFamily="34" charset="0"/>
                <a:cs typeface="Times New Roman" panose="02020603050405020304" pitchFamily="18" charset="0"/>
              </a:rPr>
              <a:t>the platform</a:t>
            </a:r>
            <a:r>
              <a:rPr lang="en-US" sz="1800">
                <a:effectLst/>
                <a:latin typeface="Calibri" panose="020F0502020204030204" pitchFamily="34" charset="0"/>
                <a:ea typeface="Calibri" panose="020F0502020204030204" pitchFamily="34" charset="0"/>
                <a:cs typeface="Times New Roman" panose="02020603050405020304" pitchFamily="18" charset="0"/>
              </a:rPr>
              <a:t> of .NET going forward, meaning that all new changes and improvements we will be done in .NET5.</a:t>
            </a: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Framework is not going anywhere… </a:t>
            </a:r>
          </a:p>
          <a:p>
            <a:pPr marL="0" marR="0">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And besides being “the platform”, .NET 5 is much better than .NET Framework in many aspects such as deployment options, performance, and many others. In the scope of this talk let’s see why .NET 5 is a great choice for client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&lt;CLICK&gt;</a:t>
            </a:r>
          </a:p>
          <a:p>
            <a:pPr marL="0" marR="0">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675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Migrate Your Legacy ASP.NET Projects to ASP.NET Core Incrementally with YARP </a:t>
            </a:r>
            <a:r>
              <a:rPr lang="en-US"/>
              <a:t>is at  8:30 PM PST</a:t>
            </a:r>
          </a:p>
        </p:txBody>
      </p:sp>
      <p:sp>
        <p:nvSpPr>
          <p:cNvPr id="4" name="Slide Number Placeholder 3"/>
          <p:cNvSpPr>
            <a:spLocks noGrp="1"/>
          </p:cNvSpPr>
          <p:nvPr>
            <p:ph type="sldNum" sz="quarter" idx="5"/>
          </p:nvPr>
        </p:nvSpPr>
        <p:spPr/>
        <p:txBody>
          <a:bodyPr/>
          <a:lstStyle/>
          <a:p>
            <a:fld id="{515C3A47-CB81-4B66-B35D-3412D80A9596}" type="slidenum">
              <a:rPr lang="en-US" smtClean="0"/>
              <a:t>17</a:t>
            </a:fld>
            <a:endParaRPr lang="en-US"/>
          </a:p>
        </p:txBody>
      </p:sp>
    </p:spTree>
    <p:extLst>
      <p:ext uri="{BB962C8B-B14F-4D97-AF65-F5344CB8AC3E}">
        <p14:creationId xmlns:p14="http://schemas.microsoft.com/office/powerpoint/2010/main" val="391755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Perf</a:t>
            </a:r>
          </a:p>
          <a:p>
            <a:pPr marL="0" marR="0">
              <a:lnSpc>
                <a:spcPct val="107000"/>
              </a:lnSpc>
              <a:spcBef>
                <a:spcPts val="0"/>
              </a:spcBef>
              <a:spcAft>
                <a:spcPts val="0"/>
              </a:spcAft>
            </a:pPr>
            <a:r>
              <a:rPr lang="en-US" sz="1200">
                <a:effectLst/>
                <a:latin typeface="Segoe UI Variable Display" pitchFamily="2" charset="0"/>
                <a:ea typeface="Calibri" panose="020F0502020204030204" pitchFamily="34" charset="0"/>
                <a:cs typeface="Arial" panose="020B0604020202020204" pitchFamily="34" charset="0"/>
              </a:rPr>
              <a:t>Since the launch of .NET Core, we have been publishing a blog or maybe I should call this a book of performance improvements with each release of .NET.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a:effectLst/>
                <a:latin typeface="Segoe UI Variable Display" pitchFamily="2"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a:effectLst/>
                <a:latin typeface="Segoe UI Variable Display" pitchFamily="2" charset="0"/>
                <a:ea typeface="Calibri" panose="020F0502020204030204" pitchFamily="34" charset="0"/>
                <a:cs typeface="Arial" panose="020B0604020202020204" pitchFamily="34" charset="0"/>
              </a:rPr>
              <a:t>For .NET 7, Stephen Toub recently published a 255 page blog detailing all the performance goodness that comes with .NET 7. </a:t>
            </a:r>
            <a:r>
              <a:rPr lang="en-US" b="0" i="0">
                <a:solidFill>
                  <a:srgbClr val="333333"/>
                </a:solidFill>
                <a:effectLst/>
                <a:latin typeface="Segoe UI" panose="020B0502040204020203" pitchFamily="34" charset="0"/>
              </a:rPr>
              <a:t>A thousand performance-impacting PRs went into runtime and core libraries this release, never mind all the improvements in ASP.NET Core and Windows Forms and Entity Framework and beyond. It’s the fastest .NET ever.  </a:t>
            </a:r>
            <a:r>
              <a:rPr lang="en-US" sz="1200">
                <a:effectLst/>
                <a:latin typeface="Segoe UI Variable Display" pitchFamily="2" charset="0"/>
                <a:ea typeface="Calibri" panose="020F0502020204030204" pitchFamily="34" charset="0"/>
                <a:cs typeface="Arial" panose="020B0604020202020204" pitchFamily="34" charset="0"/>
              </a:rPr>
              <a:t>Will definitely recommend checking that out as well as his session tomorrow at 9:00 AM to learn more about the various perf enhancements coming with .NET 7. </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b="1"/>
          </a:p>
          <a:p>
            <a:endParaRPr lang="en-US" b="1"/>
          </a:p>
          <a:p>
            <a:r>
              <a:rPr lang="en-US" b="1"/>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cs typeface="Segoe UI" panose="020B0502040204020203" pitchFamily="34" charset="0"/>
              </a:rPr>
              <a:t>Simplify and write less code with C#11</a:t>
            </a:r>
          </a:p>
          <a:p>
            <a:endParaRPr lang="en-US" b="1"/>
          </a:p>
          <a:p>
            <a:endParaRPr lang="en-US" b="1"/>
          </a:p>
          <a:p>
            <a:r>
              <a:rPr lang="en-US" b="1"/>
              <a:t>Web</a:t>
            </a:r>
          </a:p>
          <a:p>
            <a:r>
              <a:rPr lang="en-US" i="0"/>
              <a:t>In .NET 7 we have continued our commitment to simplification by continuing to reduce complexity in major parts of our stack like Authentication.</a:t>
            </a:r>
            <a:r>
              <a:rPr lang="en-US"/>
              <a:t> </a:t>
            </a:r>
            <a:r>
              <a:rPr lang="en-US" i="0"/>
              <a:t> Starting with .NET 7 Preview 5 we made it simpler to configure authentication and authorization for you ASP.NET application with our JWT bearer authentication global tool.</a:t>
            </a:r>
            <a:r>
              <a:rPr lang="en-US"/>
              <a:t> </a:t>
            </a:r>
          </a:p>
          <a:p>
            <a:pPr>
              <a:defRPr/>
            </a:pPr>
            <a:r>
              <a:rPr lang="en-US" i="0"/>
              <a:t>Latest trends with support for new protocols like HTTP /3 and investment in HTTP/2</a:t>
            </a:r>
            <a:r>
              <a:rPr lang="en-US"/>
              <a:t> </a:t>
            </a:r>
            <a:r>
              <a:rPr lang="en-US" i="0"/>
              <a:t> upload speed.</a:t>
            </a:r>
            <a:endParaRPr lang="en-US" i="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t>We have also introduced built-in Rate limiting that </a:t>
            </a:r>
            <a:r>
              <a:rPr lang="en-US" b="0" i="0">
                <a:solidFill>
                  <a:srgbClr val="333333"/>
                </a:solidFill>
                <a:effectLst/>
                <a:latin typeface="Segoe UI"/>
                <a:cs typeface="Segoe UI"/>
              </a:rPr>
              <a:t>provides a way to protect a resource in order to avoid overwhelming your app and keep traffic at a safe level.</a:t>
            </a:r>
            <a:endParaRPr lang="en-US" i="0" strike="sngStrike">
              <a:latin typeface="Segoe UI"/>
              <a:cs typeface="Segoe UI"/>
            </a:endParaRPr>
          </a:p>
          <a:p>
            <a:endParaRPr lang="en-US"/>
          </a:p>
          <a:p>
            <a:r>
              <a:rPr lang="en-US" b="1"/>
              <a:t>EF</a:t>
            </a:r>
          </a:p>
          <a:p>
            <a:r>
              <a:rPr lang="en-US"/>
              <a:t>EF7 addresses some of the most requested features. </a:t>
            </a:r>
          </a:p>
          <a:p>
            <a:pPr marL="171450" indent="-171450">
              <a:buFont typeface="Arial" panose="020B0604020202020204" pitchFamily="34" charset="0"/>
              <a:buChar char="•"/>
            </a:pPr>
            <a:r>
              <a:rPr lang="en-US"/>
              <a:t>For users storing document data as JSON in their relational databases, EF7 provides the bridge to query and update the content of those documents the same way developers are used to working with Cosmos DB to make it seamless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Again, like many other areas, we also focused on performance. From the graph on the right you can see how we have substantially reduced the time to insert multiple rows via enhancements to EF Core’s update pipeline, where it now supports mass update/delete scenarios without having to load individual items into memory</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515C3A47-CB81-4B66-B35D-3412D80A9596}" type="slidenum">
              <a:rPr lang="en-US" smtClean="0"/>
              <a:t>7</a:t>
            </a:fld>
            <a:endParaRPr lang="en-US"/>
          </a:p>
        </p:txBody>
      </p:sp>
    </p:spTree>
    <p:extLst>
      <p:ext uri="{BB962C8B-B14F-4D97-AF65-F5344CB8AC3E}">
        <p14:creationId xmlns:p14="http://schemas.microsoft.com/office/powerpoint/2010/main" val="114591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we’ll talk about new tooling for ASP.NET upgrade scenarios in this session and that J. Tower will cover the scenario in even more depth in a later session.</a:t>
            </a:r>
          </a:p>
        </p:txBody>
      </p:sp>
      <p:sp>
        <p:nvSpPr>
          <p:cNvPr id="4" name="Slide Number Placeholder 3"/>
          <p:cNvSpPr>
            <a:spLocks noGrp="1"/>
          </p:cNvSpPr>
          <p:nvPr>
            <p:ph type="sldNum" sz="quarter" idx="5"/>
          </p:nvPr>
        </p:nvSpPr>
        <p:spPr/>
        <p:txBody>
          <a:bodyPr/>
          <a:lstStyle/>
          <a:p>
            <a:fld id="{515C3A47-CB81-4B66-B35D-3412D80A9596}" type="slidenum">
              <a:rPr lang="en-US" smtClean="0"/>
              <a:t>8</a:t>
            </a:fld>
            <a:endParaRPr lang="en-US"/>
          </a:p>
        </p:txBody>
      </p:sp>
    </p:spTree>
    <p:extLst>
      <p:ext uri="{BB962C8B-B14F-4D97-AF65-F5344CB8AC3E}">
        <p14:creationId xmlns:p14="http://schemas.microsoft.com/office/powerpoint/2010/main" val="35570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a:effectLst/>
                <a:latin typeface="Segoe UI Variable Display" pitchFamily="2" charset="0"/>
                <a:ea typeface="Calibri" panose="020F0502020204030204" pitchFamily="34" charset="0"/>
                <a:cs typeface="Arial" panose="020B0604020202020204" pitchFamily="34" charset="0"/>
              </a:rPr>
              <a:t>Our vision for .NET is to simplify the platform and choices for developers and provide a single stack that supports the best of breed solutions and developer productivity for all modern workloads.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.NET 7 is built around four core pillars: Unified, Modern, Simple and Productive.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a:effectLst/>
                <a:latin typeface="Segoe UI Variable Display" pitchFamily="2" charset="0"/>
                <a:ea typeface="Calibri" panose="020F0502020204030204" pitchFamily="34" charset="0"/>
                <a:cs typeface="Times New Roman" panose="02020603050405020304" pitchFamily="18" charset="0"/>
              </a:rPr>
              <a:t>A Unified platform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a:effectLst/>
                <a:latin typeface="Segoe UI Variable Display" pitchFamily="2" charset="0"/>
                <a:ea typeface="Calibri" panose="020F0502020204030204" pitchFamily="34" charset="0"/>
                <a:cs typeface="Times New Roman" panose="02020603050405020304" pitchFamily="18" charset="0"/>
              </a:rPr>
              <a:t>That has best in breed support for modern workloads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a:effectLst/>
                <a:latin typeface="Segoe UI Variable Display" pitchFamily="2" charset="0"/>
                <a:ea typeface="Calibri" panose="020F0502020204030204" pitchFamily="34" charset="0"/>
                <a:cs typeface="Times New Roman" panose="02020603050405020304" pitchFamily="18" charset="0"/>
              </a:rPr>
              <a:t>Is simple for new developers to learn and existing developers to learn more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a:effectLst/>
                <a:latin typeface="Segoe UI Variable Display" pitchFamily="2" charset="0"/>
                <a:ea typeface="Calibri" panose="020F0502020204030204" pitchFamily="34" charset="0"/>
                <a:cs typeface="Times New Roman" panose="02020603050405020304" pitchFamily="18" charset="0"/>
              </a:rPr>
              <a:t>And is the most productive platform to code on, with the best tooling.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a:effectLst/>
              <a:latin typeface="Segoe UI Variable Display" pitchFamily="2"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a:effectLst/>
              <a:latin typeface="Segoe UI Variable Display" pitchFamily="2"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.NET 7 comes with full native support for ARM64.</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.NET is now included by default in Ubuntu package feed, available in chiseled Ubuntu containers, and has built in support for tar archives.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.NET 7 makes it easy to build and deploy distributed cloud native applications, while using container first workflows.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With a single codebase, you can now build applications that target mobile and desktop.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.NET 7 delivers on our simplification promise via C# 11 and several enhancements across the stack</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And last but not the least, with .NET7 , we have delivered several performance improvements across all supported workloads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Variable Display" pitchFamily="2" charset="0"/>
                <a:ea typeface="Calibri" panose="020F0502020204030204" pitchFamily="34" charset="0"/>
                <a:cs typeface="Arial" panose="020B0604020202020204" pitchFamily="34" charset="0"/>
              </a:rPr>
              <a:t>While we won’t have the time to go through everything that is new in .NET7, let’s look at a few highlights.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0FDE02-5D61-4CE0-BDBF-F1B1C3A665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43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details of how you upgrade will vary depending on the project</a:t>
            </a:r>
          </a:p>
          <a:p>
            <a:endParaRPr lang="en-US"/>
          </a:p>
          <a:p>
            <a:r>
              <a:rPr lang="en-US"/>
              <a:t>But the overall flow will always follow these main steps</a:t>
            </a:r>
          </a:p>
          <a:p>
            <a:endParaRPr lang="en-US"/>
          </a:p>
          <a:p>
            <a:r>
              <a:rPr lang="en-US" i="1"/>
              <a:t>*Walk through bullet points*</a:t>
            </a:r>
          </a:p>
          <a:p>
            <a:pPr marL="171450" indent="-171450">
              <a:buFont typeface="Arial" panose="020B0604020202020204" pitchFamily="34" charset="0"/>
              <a:buChar char="•"/>
            </a:pPr>
            <a:r>
              <a:rPr lang="en-US" i="0"/>
              <a:t>Highlight in-place/incremental as an important decision that will be covered on subsequent slides</a:t>
            </a:r>
          </a:p>
          <a:p>
            <a:pPr marL="171450" indent="-171450">
              <a:buFont typeface="Arial" panose="020B0604020202020204" pitchFamily="34" charset="0"/>
              <a:buChar char="•"/>
            </a:pPr>
            <a:endParaRPr lang="en-US" i="0"/>
          </a:p>
          <a:p>
            <a:pPr marL="0" indent="0">
              <a:buFont typeface="Arial" panose="020B0604020202020204" pitchFamily="34" charset="0"/>
              <a:buNone/>
            </a:pPr>
            <a:r>
              <a:rPr lang="en-US" i="0"/>
              <a:t>Deployment options:</a:t>
            </a:r>
          </a:p>
          <a:p>
            <a:pPr marL="171450" indent="-171450">
              <a:buFontTx/>
              <a:buChar char="-"/>
            </a:pPr>
            <a:r>
              <a:rPr lang="en-US" i="0"/>
              <a:t>Self-contained or framework-dependent</a:t>
            </a:r>
          </a:p>
          <a:p>
            <a:pPr marL="171450" indent="-171450">
              <a:buFontTx/>
              <a:buChar char="-"/>
            </a:pPr>
            <a:r>
              <a:rPr lang="en-US" i="0"/>
              <a:t>Single-file exe</a:t>
            </a:r>
          </a:p>
          <a:p>
            <a:pPr marL="171450" indent="-171450">
              <a:buFontTx/>
              <a:buChar char="-"/>
            </a:pPr>
            <a:r>
              <a:rPr lang="en-US" i="0"/>
              <a:t>Cross-platform (depending on app model)</a:t>
            </a:r>
          </a:p>
        </p:txBody>
      </p:sp>
      <p:sp>
        <p:nvSpPr>
          <p:cNvPr id="4" name="Slide Number Placeholder 3"/>
          <p:cNvSpPr>
            <a:spLocks noGrp="1"/>
          </p:cNvSpPr>
          <p:nvPr>
            <p:ph type="sldNum" sz="quarter" idx="5"/>
          </p:nvPr>
        </p:nvSpPr>
        <p:spPr/>
        <p:txBody>
          <a:bodyPr/>
          <a:lstStyle/>
          <a:p>
            <a:fld id="{515C3A47-CB81-4B66-B35D-3412D80A9596}" type="slidenum">
              <a:rPr lang="en-US" smtClean="0"/>
              <a:t>10</a:t>
            </a:fld>
            <a:endParaRPr lang="en-US"/>
          </a:p>
        </p:txBody>
      </p:sp>
    </p:spTree>
    <p:extLst>
      <p:ext uri="{BB962C8B-B14F-4D97-AF65-F5344CB8AC3E}">
        <p14:creationId xmlns:p14="http://schemas.microsoft.com/office/powerpoint/2010/main" val="301829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scenarios that in-place upgrade is recommended for:</a:t>
            </a:r>
          </a:p>
          <a:p>
            <a:pPr marL="171450" indent="-171450">
              <a:buFontTx/>
              <a:buChar char="-"/>
            </a:pPr>
            <a:r>
              <a:rPr lang="en-US"/>
              <a:t>Windows desktop</a:t>
            </a:r>
          </a:p>
          <a:p>
            <a:pPr marL="171450" indent="-171450">
              <a:buFontTx/>
              <a:buChar char="-"/>
            </a:pPr>
            <a:r>
              <a:rPr lang="en-US"/>
              <a:t>Xamarin</a:t>
            </a:r>
          </a:p>
          <a:p>
            <a:pPr marL="171450" indent="-171450">
              <a:buFontTx/>
              <a:buChar char="-"/>
            </a:pPr>
            <a:r>
              <a:rPr lang="en-US"/>
              <a:t>Console / Windows services</a:t>
            </a:r>
          </a:p>
          <a:p>
            <a:pPr marL="171450" indent="-171450">
              <a:buFontTx/>
              <a:buChar char="-"/>
            </a:pPr>
            <a:r>
              <a:rPr lang="en-US"/>
              <a:t>Most class libraries</a:t>
            </a:r>
          </a:p>
        </p:txBody>
      </p:sp>
      <p:sp>
        <p:nvSpPr>
          <p:cNvPr id="4" name="Slide Number Placeholder 3"/>
          <p:cNvSpPr>
            <a:spLocks noGrp="1"/>
          </p:cNvSpPr>
          <p:nvPr>
            <p:ph type="sldNum" sz="quarter" idx="5"/>
          </p:nvPr>
        </p:nvSpPr>
        <p:spPr/>
        <p:txBody>
          <a:bodyPr/>
          <a:lstStyle/>
          <a:p>
            <a:fld id="{515C3A47-CB81-4B66-B35D-3412D80A9596}" type="slidenum">
              <a:rPr lang="en-US" smtClean="0"/>
              <a:t>12</a:t>
            </a:fld>
            <a:endParaRPr lang="en-US"/>
          </a:p>
        </p:txBody>
      </p:sp>
    </p:spTree>
    <p:extLst>
      <p:ext uri="{BB962C8B-B14F-4D97-AF65-F5344CB8AC3E}">
        <p14:creationId xmlns:p14="http://schemas.microsoft.com/office/powerpoint/2010/main" val="378954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multiple head projects obviously doesn’t work for many project types (Windows Desktop, console, etc.)</a:t>
            </a:r>
          </a:p>
          <a:p>
            <a:endParaRPr lang="en-US"/>
          </a:p>
          <a:p>
            <a:r>
              <a:rPr lang="en-US"/>
              <a:t>But it can work for ASP.NET projects by using a reverse proxy in the new project.</a:t>
            </a:r>
          </a:p>
        </p:txBody>
      </p:sp>
      <p:sp>
        <p:nvSpPr>
          <p:cNvPr id="4" name="Slide Number Placeholder 3"/>
          <p:cNvSpPr>
            <a:spLocks noGrp="1"/>
          </p:cNvSpPr>
          <p:nvPr>
            <p:ph type="sldNum" sz="quarter" idx="5"/>
          </p:nvPr>
        </p:nvSpPr>
        <p:spPr/>
        <p:txBody>
          <a:bodyPr/>
          <a:lstStyle/>
          <a:p>
            <a:fld id="{515C3A47-CB81-4B66-B35D-3412D80A9596}" type="slidenum">
              <a:rPr lang="en-US" smtClean="0"/>
              <a:t>14</a:t>
            </a:fld>
            <a:endParaRPr lang="en-US"/>
          </a:p>
        </p:txBody>
      </p:sp>
    </p:spTree>
    <p:extLst>
      <p:ext uri="{BB962C8B-B14F-4D97-AF65-F5344CB8AC3E}">
        <p14:creationId xmlns:p14="http://schemas.microsoft.com/office/powerpoint/2010/main" val="204354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Migrate Your Legacy ASP.NET Projects to ASP.NET Core Incrementally with YARP </a:t>
            </a:r>
            <a:r>
              <a:rPr lang="en-US"/>
              <a:t>is at  8:30 PM PST</a:t>
            </a:r>
          </a:p>
        </p:txBody>
      </p:sp>
      <p:sp>
        <p:nvSpPr>
          <p:cNvPr id="4" name="Slide Number Placeholder 3"/>
          <p:cNvSpPr>
            <a:spLocks noGrp="1"/>
          </p:cNvSpPr>
          <p:nvPr>
            <p:ph type="sldNum" sz="quarter" idx="5"/>
          </p:nvPr>
        </p:nvSpPr>
        <p:spPr/>
        <p:txBody>
          <a:bodyPr/>
          <a:lstStyle/>
          <a:p>
            <a:fld id="{515C3A47-CB81-4B66-B35D-3412D80A9596}" type="slidenum">
              <a:rPr lang="en-US" smtClean="0"/>
              <a:t>16</a:t>
            </a:fld>
            <a:endParaRPr lang="en-US"/>
          </a:p>
        </p:txBody>
      </p:sp>
    </p:spTree>
    <p:extLst>
      <p:ext uri="{BB962C8B-B14F-4D97-AF65-F5344CB8AC3E}">
        <p14:creationId xmlns:p14="http://schemas.microsoft.com/office/powerpoint/2010/main" val="1574186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sv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image" Target="../media/image10.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2769672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736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3565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58909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193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1181281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2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7740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338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946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300170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7107582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462540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006248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1462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1515111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20504334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8670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36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1328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029984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68027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62489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692085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04130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570353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66703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3455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36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96886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031808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54305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1841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8245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0583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P spid="6" grpId="6" animBg="1"/>
      <p:bldP spid="6" grpId="7"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12430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Tree>
    <p:extLst>
      <p:ext uri="{BB962C8B-B14F-4D97-AF65-F5344CB8AC3E}">
        <p14:creationId xmlns:p14="http://schemas.microsoft.com/office/powerpoint/2010/main" val="3215336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a:t>Value prop 1</a:t>
            </a:r>
          </a:p>
          <a:p>
            <a:pPr lvl="0"/>
            <a:r>
              <a:rPr lang="en-US"/>
              <a:t>Value prop 2</a:t>
            </a:r>
          </a:p>
          <a:p>
            <a:pPr lvl="0"/>
            <a:r>
              <a:rPr lang="en-US"/>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a:t>CTA 1</a:t>
            </a:r>
          </a:p>
          <a:p>
            <a:pPr lvl="0"/>
            <a:r>
              <a:rPr lang="en-US"/>
              <a:t>CTA 2</a:t>
            </a:r>
          </a:p>
          <a:p>
            <a:pPr lvl="0"/>
            <a:r>
              <a:rPr lang="en-US"/>
              <a:t>CTA 3</a:t>
            </a:r>
          </a:p>
        </p:txBody>
      </p:sp>
    </p:spTree>
    <p:extLst>
      <p:ext uri="{BB962C8B-B14F-4D97-AF65-F5344CB8AC3E}">
        <p14:creationId xmlns:p14="http://schemas.microsoft.com/office/powerpoint/2010/main" val="14994929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9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ight BKG 2">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56A214E-6EDE-BC40-964B-824A2FBCCBFE}"/>
              </a:ext>
            </a:extLst>
          </p:cNvPr>
          <p:cNvSpPr>
            <a:spLocks noGrp="1"/>
          </p:cNvSpPr>
          <p:nvPr>
            <p:ph type="title"/>
          </p:nvPr>
        </p:nvSpPr>
        <p:spPr>
          <a:xfrm>
            <a:off x="771217" y="822041"/>
            <a:ext cx="7732212" cy="536970"/>
          </a:xfrm>
        </p:spPr>
        <p:txBody>
          <a:bodyPr anchor="t">
            <a:normAutofit/>
          </a:bodyPr>
          <a:lstStyle>
            <a:lvl1pPr marL="0" marR="0" indent="0" algn="l" defTabSz="932742" rtl="0" eaLnBrk="1" fontAlgn="auto" latinLnBrk="0" hangingPunct="1">
              <a:lnSpc>
                <a:spcPct val="100000"/>
              </a:lnSpc>
              <a:spcBef>
                <a:spcPct val="0"/>
              </a:spcBef>
              <a:spcAft>
                <a:spcPts val="0"/>
              </a:spcAft>
              <a:buClrTx/>
              <a:buSzTx/>
              <a:buFontTx/>
              <a:buNone/>
              <a:tabLst/>
              <a:defRPr sz="4000">
                <a:solidFill>
                  <a:srgbClr val="3B2E58"/>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b="1">
                <a:solidFill>
                  <a:srgbClr val="3B2E58"/>
                </a:solidFill>
                <a:latin typeface="+mj-lt"/>
                <a:cs typeface="Segoe UI" panose="020B0502040204020203" pitchFamily="34" charset="0"/>
              </a:rPr>
              <a:t>Click to edit Master title style</a:t>
            </a:r>
            <a:endParaRPr lang="id-ID" sz="3600" b="1">
              <a:solidFill>
                <a:srgbClr val="3B2E58"/>
              </a:solidFill>
              <a:latin typeface="+mj-lt"/>
              <a:cs typeface="Segoe UI" panose="020B0502040204020203" pitchFamily="34" charset="0"/>
            </a:endParaRPr>
          </a:p>
        </p:txBody>
      </p:sp>
      <p:pic>
        <p:nvPicPr>
          <p:cNvPr id="8" name="Graphic 7">
            <a:extLst>
              <a:ext uri="{FF2B5EF4-FFF2-40B4-BE49-F238E27FC236}">
                <a16:creationId xmlns:a16="http://schemas.microsoft.com/office/drawing/2014/main" id="{69D7183E-E27F-2F4D-87EA-EFD27646D47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142"/>
          <a:stretch/>
        </p:blipFill>
        <p:spPr>
          <a:xfrm rot="5400000">
            <a:off x="7506729" y="-1410729"/>
            <a:ext cx="3274541" cy="6096000"/>
          </a:xfrm>
          <a:prstGeom prst="rect">
            <a:avLst/>
          </a:prstGeom>
        </p:spPr>
      </p:pic>
      <p:cxnSp>
        <p:nvCxnSpPr>
          <p:cNvPr id="10" name="Straight Connector 9">
            <a:extLst>
              <a:ext uri="{FF2B5EF4-FFF2-40B4-BE49-F238E27FC236}">
                <a16:creationId xmlns:a16="http://schemas.microsoft.com/office/drawing/2014/main" id="{5C097AED-FB7D-9B4A-82B4-3C2B521FF74E}"/>
              </a:ext>
            </a:extLst>
          </p:cNvPr>
          <p:cNvCxnSpPr>
            <a:cxnSpLocks/>
          </p:cNvCxnSpPr>
          <p:nvPr userDrawn="1"/>
        </p:nvCxnSpPr>
        <p:spPr>
          <a:xfrm>
            <a:off x="771217" y="605099"/>
            <a:ext cx="2290819" cy="0"/>
          </a:xfrm>
          <a:prstGeom prst="line">
            <a:avLst/>
          </a:prstGeom>
          <a:ln w="12700">
            <a:solidFill>
              <a:srgbClr val="D59DFF"/>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CB5F375D-0BF5-2A43-874D-BDEC9EE5E638}"/>
              </a:ext>
            </a:extLst>
          </p:cNvPr>
          <p:cNvSpPr>
            <a:spLocks noGrp="1"/>
          </p:cNvSpPr>
          <p:nvPr>
            <p:ph type="body" sz="quarter" idx="12" hasCustomPrompt="1"/>
          </p:nvPr>
        </p:nvSpPr>
        <p:spPr>
          <a:xfrm>
            <a:off x="771217" y="8444"/>
            <a:ext cx="3953351" cy="557973"/>
          </a:xfrm>
          <a:noFill/>
          <a:ln>
            <a:noFill/>
          </a:ln>
        </p:spPr>
        <p:style>
          <a:lnRef idx="0">
            <a:scrgbClr r="0" g="0" b="0"/>
          </a:lnRef>
          <a:fillRef idx="0">
            <a:scrgbClr r="0" g="0" b="0"/>
          </a:fillRef>
          <a:effectRef idx="0">
            <a:scrgbClr r="0" g="0" b="0"/>
          </a:effectRef>
          <a:fontRef idx="minor">
            <a:schemeClr val="dk1"/>
          </a:fontRef>
        </p:style>
        <p:txBody>
          <a:bodyPr wrap="square" anchor="t" anchorCtr="0">
            <a:spAutoFit/>
          </a:bodyPr>
          <a:lstStyle>
            <a:lvl1pPr marL="0" indent="0">
              <a:lnSpc>
                <a:spcPts val="5500"/>
              </a:lnSpc>
              <a:spcBef>
                <a:spcPts val="1000"/>
              </a:spcBef>
              <a:buNone/>
              <a:defRPr sz="1000" b="0" cap="none" spc="100" baseline="0">
                <a:ln>
                  <a:noFill/>
                </a:ln>
                <a:solidFill>
                  <a:srgbClr val="3B2E58"/>
                </a:solidFill>
                <a:effectLst/>
                <a:latin typeface="+mj-lt"/>
              </a:defRPr>
            </a:lvl1pPr>
          </a:lstStyle>
          <a:p>
            <a:pPr lvl="0"/>
            <a:r>
              <a:rPr lang="en-US"/>
              <a:t>SHORT PREHEADER</a:t>
            </a:r>
          </a:p>
        </p:txBody>
      </p:sp>
    </p:spTree>
    <p:extLst>
      <p:ext uri="{BB962C8B-B14F-4D97-AF65-F5344CB8AC3E}">
        <p14:creationId xmlns:p14="http://schemas.microsoft.com/office/powerpoint/2010/main" val="28264492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755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11/9/2022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59847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33957853"/>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dotnet/core/porting/upgrade-assistant-overview"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hyperlink" Target="https://github.com/dotnet/upgrade-assistant"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8" Type="http://schemas.openxmlformats.org/officeDocument/2006/relationships/hyperlink" Target="https://devblogs.microsoft.com/dotnet/migrating-from-asp-net-to-asp-net-core-part-4/"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hyperlink" Target="https://github.com/dotnet/systemweb-adapters" TargetMode="Externa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hyperlink" Target="https://marketplace.visualstudio.com/items?itemName=WebToolsTeam.aspnetprojectmigration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aka.ms/dotnet/upgrade-asp" TargetMode="External"/><Relationship Id="rId7" Type="http://schemas.openxmlformats.org/officeDocument/2006/relationships/hyperlink" Target="https://github.com/dotnet/upgrade-assistant" TargetMode="External"/><Relationship Id="rId2" Type="http://schemas.openxmlformats.org/officeDocument/2006/relationships/hyperlink" Target="https://get.dot.net/" TargetMode="External"/><Relationship Id="rId1" Type="http://schemas.openxmlformats.org/officeDocument/2006/relationships/slideLayout" Target="../slideLayouts/slideLayout3.xml"/><Relationship Id="rId6" Type="http://schemas.openxmlformats.org/officeDocument/2006/relationships/hyperlink" Target="https://aka.ms/dotnet/upgrade-uwp" TargetMode="External"/><Relationship Id="rId5" Type="http://schemas.openxmlformats.org/officeDocument/2006/relationships/hyperlink" Target="https://aka.ms/dotnet/upgrade-xamarin" TargetMode="External"/><Relationship Id="rId4" Type="http://schemas.openxmlformats.org/officeDocument/2006/relationships/hyperlink" Target="https://github.com/dotnet/systemweb-adapters" TargetMode="External"/><Relationship Id="rId9"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High-level upgrade workflow</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a:xfrm>
            <a:off x="838199" y="1825625"/>
            <a:ext cx="10736385" cy="4770560"/>
          </a:xfrm>
        </p:spPr>
        <p:txBody>
          <a:bodyPr>
            <a:normAutofit/>
          </a:bodyPr>
          <a:lstStyle/>
          <a:p>
            <a:r>
              <a:rPr lang="en-US" sz="2000"/>
              <a:t>Identify dependencies</a:t>
            </a:r>
          </a:p>
          <a:p>
            <a:pPr lvl="1"/>
            <a:r>
              <a:rPr lang="en-US" sz="1800"/>
              <a:t>.NET APIs</a:t>
            </a:r>
          </a:p>
          <a:p>
            <a:pPr lvl="1"/>
            <a:r>
              <a:rPr lang="en-US" sz="1800"/>
              <a:t>NuGet packages</a:t>
            </a:r>
          </a:p>
          <a:p>
            <a:pPr lvl="1"/>
            <a:r>
              <a:rPr lang="en-US" sz="1800"/>
              <a:t>Project-to-project</a:t>
            </a:r>
          </a:p>
          <a:p>
            <a:pPr lvl="1"/>
            <a:r>
              <a:rPr lang="en-US" sz="1800"/>
              <a:t>Loose binaries</a:t>
            </a:r>
          </a:p>
          <a:p>
            <a:r>
              <a:rPr lang="en-US" sz="2000"/>
              <a:t>Upgrade project and NuGet references</a:t>
            </a:r>
          </a:p>
          <a:p>
            <a:pPr lvl="1"/>
            <a:r>
              <a:rPr lang="en-US" sz="1800"/>
              <a:t>Upgrade in-place</a:t>
            </a:r>
          </a:p>
          <a:p>
            <a:pPr lvl="1"/>
            <a:r>
              <a:rPr lang="en-US" sz="1800"/>
              <a:t>Upgrade incrementally</a:t>
            </a:r>
          </a:p>
          <a:p>
            <a:r>
              <a:rPr lang="en-US" sz="2000"/>
              <a:t>Upgrade source code (and other project assets)</a:t>
            </a:r>
          </a:p>
          <a:p>
            <a:pPr lvl="1"/>
            <a:r>
              <a:rPr lang="en-US" sz="1800"/>
              <a:t>.NET Upgrade Assistant and Incremental Migration Tooling can help</a:t>
            </a:r>
          </a:p>
          <a:p>
            <a:r>
              <a:rPr lang="en-US" sz="2000"/>
              <a:t>Test and deploy!</a:t>
            </a:r>
          </a:p>
          <a:p>
            <a:pPr lvl="1"/>
            <a:r>
              <a:rPr lang="en-US" sz="1800"/>
              <a:t>Some changes are only visible at runtime</a:t>
            </a:r>
          </a:p>
          <a:p>
            <a:pPr lvl="1"/>
            <a:r>
              <a:rPr lang="en-US" sz="1800"/>
              <a:t>Especially important for cross-platform migration</a:t>
            </a:r>
          </a:p>
        </p:txBody>
      </p:sp>
    </p:spTree>
    <p:extLst>
      <p:ext uri="{BB962C8B-B14F-4D97-AF65-F5344CB8AC3E}">
        <p14:creationId xmlns:p14="http://schemas.microsoft.com/office/powerpoint/2010/main" val="338047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Upgrading in-place</a:t>
            </a:r>
          </a:p>
        </p:txBody>
      </p:sp>
      <p:graphicFrame>
        <p:nvGraphicFramePr>
          <p:cNvPr id="4" name="Content Placeholder 3">
            <a:extLst>
              <a:ext uri="{FF2B5EF4-FFF2-40B4-BE49-F238E27FC236}">
                <a16:creationId xmlns:a16="http://schemas.microsoft.com/office/drawing/2014/main" id="{4F1BC359-84DD-22CE-6122-DED4D51129A2}"/>
              </a:ext>
            </a:extLst>
          </p:cNvPr>
          <p:cNvGraphicFramePr>
            <a:graphicFrameLocks noGrp="1"/>
          </p:cNvGraphicFramePr>
          <p:nvPr>
            <p:ph idx="1"/>
            <p:extLst>
              <p:ext uri="{D42A27DB-BD31-4B8C-83A1-F6EECF244321}">
                <p14:modId xmlns:p14="http://schemas.microsoft.com/office/powerpoint/2010/main" val="4001769157"/>
              </p:ext>
            </p:extLst>
          </p:nvPr>
        </p:nvGraphicFramePr>
        <p:xfrm>
          <a:off x="470876" y="1747472"/>
          <a:ext cx="670364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16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Upgrading in-place</a:t>
            </a:r>
          </a:p>
        </p:txBody>
      </p:sp>
      <p:graphicFrame>
        <p:nvGraphicFramePr>
          <p:cNvPr id="4" name="Content Placeholder 3">
            <a:extLst>
              <a:ext uri="{FF2B5EF4-FFF2-40B4-BE49-F238E27FC236}">
                <a16:creationId xmlns:a16="http://schemas.microsoft.com/office/drawing/2014/main" id="{4F1BC359-84DD-22CE-6122-DED4D51129A2}"/>
              </a:ext>
            </a:extLst>
          </p:cNvPr>
          <p:cNvGraphicFramePr>
            <a:graphicFrameLocks noGrp="1"/>
          </p:cNvGraphicFramePr>
          <p:nvPr>
            <p:ph idx="1"/>
            <p:extLst>
              <p:ext uri="{D42A27DB-BD31-4B8C-83A1-F6EECF244321}">
                <p14:modId xmlns:p14="http://schemas.microsoft.com/office/powerpoint/2010/main" val="1089975654"/>
              </p:ext>
            </p:extLst>
          </p:nvPr>
        </p:nvGraphicFramePr>
        <p:xfrm>
          <a:off x="470876" y="1747472"/>
          <a:ext cx="670364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78DAC1-F0B3-91BA-8652-59C69CA0EFE2}"/>
              </a:ext>
            </a:extLst>
          </p:cNvPr>
          <p:cNvSpPr txBox="1"/>
          <p:nvPr/>
        </p:nvSpPr>
        <p:spPr>
          <a:xfrm>
            <a:off x="6947877" y="1027906"/>
            <a:ext cx="5244123" cy="5262979"/>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chemeClr val="bg1"/>
                </a:solidFill>
              </a:rPr>
              <a:t>Projects updated in-place to .NET Standard or multi-targeted between .NET 7 and .NET Framework</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Fastest path to full migration</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Prevents duplicate code</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Recommended for non-ASP.NET scenarios</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Supported by .NET Upgrade Assistant</a:t>
            </a:r>
          </a:p>
          <a:p>
            <a:pPr marL="742950" lvl="1" indent="-285750">
              <a:buFont typeface="Arial" panose="020B0604020202020204" pitchFamily="34" charset="0"/>
              <a:buChar char="•"/>
            </a:pPr>
            <a:r>
              <a:rPr lang="en-US" sz="2000">
                <a:solidFill>
                  <a:schemeClr val="bg1"/>
                </a:solidFill>
                <a:hlinkClick r:id="rId8">
                  <a:extLst>
                    <a:ext uri="{A12FA001-AC4F-418D-AE19-62706E023703}">
                      <ahyp:hlinkClr xmlns:ahyp="http://schemas.microsoft.com/office/drawing/2018/hyperlinkcolor" val="tx"/>
                    </a:ext>
                  </a:extLst>
                </a:hlinkClick>
              </a:rPr>
              <a:t>https://learn.microsoft.com/dotnet/core/porting/upgrade-assistant-overview</a:t>
            </a:r>
            <a:endParaRPr lang="en-US" sz="2000">
              <a:solidFill>
                <a:schemeClr val="bg1"/>
              </a:solidFill>
            </a:endParaRPr>
          </a:p>
          <a:p>
            <a:pPr marL="742950" lvl="1" indent="-285750">
              <a:buFont typeface="Arial" panose="020B0604020202020204" pitchFamily="34" charset="0"/>
              <a:buChar char="•"/>
            </a:pPr>
            <a:r>
              <a:rPr lang="en-US" sz="2000">
                <a:solidFill>
                  <a:schemeClr val="bg1"/>
                </a:solidFill>
                <a:hlinkClick r:id="rId9">
                  <a:extLst>
                    <a:ext uri="{A12FA001-AC4F-418D-AE19-62706E023703}">
                      <ahyp:hlinkClr xmlns:ahyp="http://schemas.microsoft.com/office/drawing/2018/hyperlinkcolor" val="tx"/>
                    </a:ext>
                  </a:extLst>
                </a:hlinkClick>
              </a:rPr>
              <a:t>https://github.com/dotnet/upgrade-assistant</a:t>
            </a:r>
            <a:r>
              <a:rPr lang="en-US" sz="2000">
                <a:solidFill>
                  <a:schemeClr val="bg1"/>
                </a:solidFill>
              </a:rPr>
              <a:t> </a:t>
            </a:r>
          </a:p>
        </p:txBody>
      </p:sp>
    </p:spTree>
    <p:extLst>
      <p:ext uri="{BB962C8B-B14F-4D97-AF65-F5344CB8AC3E}">
        <p14:creationId xmlns:p14="http://schemas.microsoft.com/office/powerpoint/2010/main" val="11903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Upgrading incrementally</a:t>
            </a:r>
          </a:p>
        </p:txBody>
      </p:sp>
      <p:graphicFrame>
        <p:nvGraphicFramePr>
          <p:cNvPr id="4" name="Content Placeholder 3">
            <a:extLst>
              <a:ext uri="{FF2B5EF4-FFF2-40B4-BE49-F238E27FC236}">
                <a16:creationId xmlns:a16="http://schemas.microsoft.com/office/drawing/2014/main" id="{4F1BC359-84DD-22CE-6122-DED4D51129A2}"/>
              </a:ext>
            </a:extLst>
          </p:cNvPr>
          <p:cNvGraphicFramePr>
            <a:graphicFrameLocks noGrp="1"/>
          </p:cNvGraphicFramePr>
          <p:nvPr>
            <p:ph idx="1"/>
            <p:extLst>
              <p:ext uri="{D42A27DB-BD31-4B8C-83A1-F6EECF244321}">
                <p14:modId xmlns:p14="http://schemas.microsoft.com/office/powerpoint/2010/main" val="1393497251"/>
              </p:ext>
            </p:extLst>
          </p:nvPr>
        </p:nvGraphicFramePr>
        <p:xfrm>
          <a:off x="470876" y="1747472"/>
          <a:ext cx="670364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601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Upgrading incrementally</a:t>
            </a:r>
          </a:p>
        </p:txBody>
      </p:sp>
      <p:graphicFrame>
        <p:nvGraphicFramePr>
          <p:cNvPr id="4" name="Content Placeholder 3">
            <a:extLst>
              <a:ext uri="{FF2B5EF4-FFF2-40B4-BE49-F238E27FC236}">
                <a16:creationId xmlns:a16="http://schemas.microsoft.com/office/drawing/2014/main" id="{4F1BC359-84DD-22CE-6122-DED4D51129A2}"/>
              </a:ext>
            </a:extLst>
          </p:cNvPr>
          <p:cNvGraphicFramePr>
            <a:graphicFrameLocks noGrp="1"/>
          </p:cNvGraphicFramePr>
          <p:nvPr>
            <p:ph idx="1"/>
            <p:extLst>
              <p:ext uri="{D42A27DB-BD31-4B8C-83A1-F6EECF244321}">
                <p14:modId xmlns:p14="http://schemas.microsoft.com/office/powerpoint/2010/main" val="711501783"/>
              </p:ext>
            </p:extLst>
          </p:nvPr>
        </p:nvGraphicFramePr>
        <p:xfrm>
          <a:off x="470876" y="1747472"/>
          <a:ext cx="670364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77A2485-B415-EB13-BD04-BBC72F8F57D0}"/>
              </a:ext>
            </a:extLst>
          </p:cNvPr>
          <p:cNvSpPr txBox="1"/>
          <p:nvPr/>
        </p:nvSpPr>
        <p:spPr>
          <a:xfrm>
            <a:off x="6932246" y="856357"/>
            <a:ext cx="5259754" cy="6001643"/>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chemeClr val="bg1"/>
                </a:solidFill>
              </a:rPr>
              <a:t>New projects created; implementation moved over gradually</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Allows building/deploying app while migrating</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Recommended ASP.NET scenarios or for very large class libraries with separable use-cases</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2400">
                <a:solidFill>
                  <a:schemeClr val="bg1"/>
                </a:solidFill>
              </a:rPr>
              <a:t>Supported by VS extension for incremental migration</a:t>
            </a:r>
          </a:p>
          <a:p>
            <a:pPr marL="742950" lvl="1" indent="-285750">
              <a:buFont typeface="Arial" panose="020B0604020202020204" pitchFamily="34" charset="0"/>
              <a:buChar char="•"/>
            </a:pPr>
            <a:r>
              <a:rPr lang="en-US" sz="2400">
                <a:solidFill>
                  <a:schemeClr val="bg1"/>
                </a:solidFill>
                <a:hlinkClick r:id="rId8">
                  <a:extLst>
                    <a:ext uri="{A12FA001-AC4F-418D-AE19-62706E023703}">
                      <ahyp:hlinkClr xmlns:ahyp="http://schemas.microsoft.com/office/drawing/2018/hyperlinkcolor" val="tx"/>
                    </a:ext>
                  </a:extLst>
                </a:hlinkClick>
              </a:rPr>
              <a:t>https://devblogs.microsoft.com/dotnet/migrating-from-asp-net-to-asp-net-core-part-4/</a:t>
            </a:r>
            <a:r>
              <a:rPr lang="en-US" sz="2400">
                <a:solidFill>
                  <a:schemeClr val="bg1"/>
                </a:solidFill>
              </a:rPr>
              <a:t> </a:t>
            </a:r>
          </a:p>
          <a:p>
            <a:pPr marL="742950" lvl="1" indent="-285750">
              <a:buFont typeface="Arial" panose="020B0604020202020204" pitchFamily="34" charset="0"/>
              <a:buChar char="•"/>
            </a:pPr>
            <a:r>
              <a:rPr lang="en-US" sz="2400">
                <a:solidFill>
                  <a:schemeClr val="bg1"/>
                </a:solidFill>
                <a:hlinkClick r:id="rId9">
                  <a:extLst>
                    <a:ext uri="{A12FA001-AC4F-418D-AE19-62706E023703}">
                      <ahyp:hlinkClr xmlns:ahyp="http://schemas.microsoft.com/office/drawing/2018/hyperlinkcolor" val="tx"/>
                    </a:ext>
                  </a:extLst>
                </a:hlinkClick>
              </a:rPr>
              <a:t>https://github.com/dotnet/systemweb-adapters</a:t>
            </a:r>
            <a:r>
              <a:rPr lang="en-US" sz="2400">
                <a:solidFill>
                  <a:schemeClr val="bg1"/>
                </a:solidFill>
              </a:rPr>
              <a:t> </a:t>
            </a:r>
          </a:p>
        </p:txBody>
      </p:sp>
    </p:spTree>
    <p:extLst>
      <p:ext uri="{BB962C8B-B14F-4D97-AF65-F5344CB8AC3E}">
        <p14:creationId xmlns:p14="http://schemas.microsoft.com/office/powerpoint/2010/main" val="302336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ABFE0FE-EB12-73E9-292F-2F4CDA138BF9}"/>
              </a:ext>
            </a:extLst>
          </p:cNvPr>
          <p:cNvGraphicFramePr>
            <a:graphicFrameLocks noGrp="1"/>
          </p:cNvGraphicFramePr>
          <p:nvPr>
            <p:ph idx="1"/>
            <p:extLst>
              <p:ext uri="{D42A27DB-BD31-4B8C-83A1-F6EECF244321}">
                <p14:modId xmlns:p14="http://schemas.microsoft.com/office/powerpoint/2010/main" val="2457375067"/>
              </p:ext>
            </p:extLst>
          </p:nvPr>
        </p:nvGraphicFramePr>
        <p:xfrm>
          <a:off x="838200" y="1825625"/>
          <a:ext cx="1122093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02871218-0D17-917C-EBF4-8C2A3E45FC3B}"/>
              </a:ext>
            </a:extLst>
          </p:cNvPr>
          <p:cNvGraphicFramePr>
            <a:graphicFrameLocks/>
          </p:cNvGraphicFramePr>
          <p:nvPr>
            <p:extLst>
              <p:ext uri="{D42A27DB-BD31-4B8C-83A1-F6EECF244321}">
                <p14:modId xmlns:p14="http://schemas.microsoft.com/office/powerpoint/2010/main" val="1911034356"/>
              </p:ext>
            </p:extLst>
          </p:nvPr>
        </p:nvGraphicFramePr>
        <p:xfrm>
          <a:off x="990599" y="1978025"/>
          <a:ext cx="11068539"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Incremental Migration Tooling for Visual Studio</a:t>
            </a:r>
          </a:p>
        </p:txBody>
      </p:sp>
      <p:sp>
        <p:nvSpPr>
          <p:cNvPr id="6" name="TextBox 5">
            <a:extLst>
              <a:ext uri="{FF2B5EF4-FFF2-40B4-BE49-F238E27FC236}">
                <a16:creationId xmlns:a16="http://schemas.microsoft.com/office/drawing/2014/main" id="{F748D1D4-219E-B9DD-A9A1-0E22F46F6CE8}"/>
              </a:ext>
            </a:extLst>
          </p:cNvPr>
          <p:cNvSpPr txBox="1"/>
          <p:nvPr/>
        </p:nvSpPr>
        <p:spPr>
          <a:xfrm>
            <a:off x="914399" y="1403716"/>
            <a:ext cx="10439401" cy="1600438"/>
          </a:xfrm>
          <a:prstGeom prst="rect">
            <a:avLst/>
          </a:prstGeom>
          <a:noFill/>
        </p:spPr>
        <p:txBody>
          <a:bodyPr wrap="square" rtlCol="0">
            <a:spAutoFit/>
          </a:bodyPr>
          <a:lstStyle/>
          <a:p>
            <a:pPr marL="285750" indent="-285750">
              <a:buFont typeface="Arial" panose="020B0604020202020204" pitchFamily="34" charset="0"/>
              <a:buChar char="•"/>
            </a:pPr>
            <a:r>
              <a:rPr lang="en-US" sz="2200">
                <a:solidFill>
                  <a:schemeClr val="bg1"/>
                </a:solidFill>
              </a:rPr>
              <a:t>Automates creating new ASP.NET Core projects alongside existing ASP.NET projects</a:t>
            </a:r>
          </a:p>
          <a:p>
            <a:pPr marL="742950" lvl="1" indent="-285750">
              <a:buFont typeface="Arial" panose="020B0604020202020204" pitchFamily="34" charset="0"/>
              <a:buChar char="•"/>
            </a:pPr>
            <a:r>
              <a:rPr lang="en-US">
                <a:solidFill>
                  <a:schemeClr val="bg1"/>
                </a:solidFill>
              </a:rPr>
              <a:t>Automatically configures proxy between the apps</a:t>
            </a:r>
          </a:p>
          <a:p>
            <a:pPr marL="742950" lvl="1" indent="-285750">
              <a:buFont typeface="Arial" panose="020B0604020202020204" pitchFamily="34" charset="0"/>
              <a:buChar char="•"/>
            </a:pPr>
            <a:r>
              <a:rPr lang="en-US">
                <a:solidFill>
                  <a:schemeClr val="bg1"/>
                </a:solidFill>
              </a:rPr>
              <a:t>Apps are launched, debugged, and deployed together</a:t>
            </a:r>
          </a:p>
          <a:p>
            <a:pPr marL="285750" indent="-285750">
              <a:buFont typeface="Arial" panose="020B0604020202020204" pitchFamily="34" charset="0"/>
              <a:buChar char="•"/>
            </a:pPr>
            <a:r>
              <a:rPr lang="en-US" sz="2200">
                <a:solidFill>
                  <a:schemeClr val="bg1"/>
                </a:solidFill>
              </a:rPr>
              <a:t>Automates moving controllers and their dependencies from the old app to new</a:t>
            </a:r>
          </a:p>
          <a:p>
            <a:pPr marL="742950" lvl="1" indent="-285750">
              <a:buFont typeface="Arial" panose="020B0604020202020204" pitchFamily="34" charset="0"/>
              <a:buChar char="•"/>
            </a:pPr>
            <a:r>
              <a:rPr lang="en-US">
                <a:solidFill>
                  <a:schemeClr val="bg1"/>
                </a:solidFill>
              </a:rPr>
              <a:t>Applies some automatic code fixes like .NET Upgrade Assistant</a:t>
            </a:r>
          </a:p>
        </p:txBody>
      </p:sp>
    </p:spTree>
    <p:extLst>
      <p:ext uri="{BB962C8B-B14F-4D97-AF65-F5344CB8AC3E}">
        <p14:creationId xmlns:p14="http://schemas.microsoft.com/office/powerpoint/2010/main" val="300001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lstStyle/>
          <a:p>
            <a:r>
              <a:rPr lang="en-US"/>
              <a:t>Incremental Upgrade experience</a:t>
            </a:r>
          </a:p>
        </p:txBody>
      </p:sp>
      <p:sp>
        <p:nvSpPr>
          <p:cNvPr id="4" name="Content Placeholder 3">
            <a:extLst>
              <a:ext uri="{FF2B5EF4-FFF2-40B4-BE49-F238E27FC236}">
                <a16:creationId xmlns:a16="http://schemas.microsoft.com/office/drawing/2014/main" id="{0576AE46-BFFD-0145-8E28-7147FFC73B4A}"/>
              </a:ext>
            </a:extLst>
          </p:cNvPr>
          <p:cNvSpPr>
            <a:spLocks noGrp="1"/>
          </p:cNvSpPr>
          <p:nvPr>
            <p:ph sz="half" idx="2"/>
          </p:nvPr>
        </p:nvSpPr>
        <p:spPr>
          <a:xfrm>
            <a:off x="4079630" y="5337908"/>
            <a:ext cx="7924801" cy="1439499"/>
          </a:xfrm>
        </p:spPr>
        <p:txBody>
          <a:bodyPr>
            <a:normAutofit/>
          </a:bodyPr>
          <a:lstStyle/>
          <a:p>
            <a:pPr marL="0" indent="0">
              <a:buNone/>
            </a:pPr>
            <a:r>
              <a:rPr lang="en-US" sz="200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Related session: </a:t>
            </a:r>
          </a:p>
          <a:p>
            <a:pPr marL="0" indent="0">
              <a:buNone/>
            </a:pPr>
            <a:r>
              <a:rPr lang="en-US" sz="20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Migrate Your Legacy ASP.NET Projects to ASP.NET Core Incrementally with YARP</a:t>
            </a:r>
            <a:endParaRPr lang="en-US" sz="2000"/>
          </a:p>
        </p:txBody>
      </p:sp>
      <p:pic>
        <p:nvPicPr>
          <p:cNvPr id="1026" name="Picture 2">
            <a:extLst>
              <a:ext uri="{FF2B5EF4-FFF2-40B4-BE49-F238E27FC236}">
                <a16:creationId xmlns:a16="http://schemas.microsoft.com/office/drawing/2014/main" id="{03B5C0F8-BD1C-0A85-D7EA-7A33FACDF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60"/>
          <a:stretch/>
        </p:blipFill>
        <p:spPr bwMode="auto">
          <a:xfrm>
            <a:off x="582322" y="1414220"/>
            <a:ext cx="3201988" cy="50786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Placeholder 5" descr="Text&#10;&#10;Description automatically generated">
            <a:extLst>
              <a:ext uri="{FF2B5EF4-FFF2-40B4-BE49-F238E27FC236}">
                <a16:creationId xmlns:a16="http://schemas.microsoft.com/office/drawing/2014/main" id="{1CB0DB0B-43FD-496E-2B1A-5FD6E9E612A1}"/>
              </a:ext>
            </a:extLst>
          </p:cNvPr>
          <p:cNvPicPr>
            <a:picLocks noChangeAspect="1"/>
          </p:cNvPicPr>
          <p:nvPr/>
        </p:nvPicPr>
        <p:blipFill rotWithShape="1">
          <a:blip r:embed="rId4"/>
          <a:srcRect l="9" t="-1" r="9" b="-1"/>
          <a:stretch/>
        </p:blipFill>
        <p:spPr>
          <a:xfrm>
            <a:off x="3898109" y="1414220"/>
            <a:ext cx="7569490" cy="3634518"/>
          </a:xfrm>
          <a:prstGeom prst="rect">
            <a:avLst/>
          </a:prstGeom>
        </p:spPr>
      </p:pic>
    </p:spTree>
    <p:extLst>
      <p:ext uri="{BB962C8B-B14F-4D97-AF65-F5344CB8AC3E}">
        <p14:creationId xmlns:p14="http://schemas.microsoft.com/office/powerpoint/2010/main" val="416291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lstStyle/>
          <a:p>
            <a:r>
              <a:rPr lang="en-US"/>
              <a:t>Incremental Upgrade experience</a:t>
            </a:r>
          </a:p>
        </p:txBody>
      </p:sp>
      <p:sp>
        <p:nvSpPr>
          <p:cNvPr id="4" name="Content Placeholder 3">
            <a:extLst>
              <a:ext uri="{FF2B5EF4-FFF2-40B4-BE49-F238E27FC236}">
                <a16:creationId xmlns:a16="http://schemas.microsoft.com/office/drawing/2014/main" id="{0576AE46-BFFD-0145-8E28-7147FFC73B4A}"/>
              </a:ext>
            </a:extLst>
          </p:cNvPr>
          <p:cNvSpPr>
            <a:spLocks noGrp="1"/>
          </p:cNvSpPr>
          <p:nvPr>
            <p:ph sz="half" idx="2"/>
          </p:nvPr>
        </p:nvSpPr>
        <p:spPr>
          <a:xfrm>
            <a:off x="570523" y="6262445"/>
            <a:ext cx="11566770" cy="460860"/>
          </a:xfrm>
        </p:spPr>
        <p:txBody>
          <a:bodyPr>
            <a:normAutofit/>
          </a:bodyPr>
          <a:lstStyle/>
          <a:p>
            <a:pPr marL="0" indent="0">
              <a:buNone/>
            </a:pPr>
            <a:r>
              <a:rPr lang="en-US" sz="2000">
                <a:hlinkClick r:id="rId3">
                  <a:extLst>
                    <a:ext uri="{A12FA001-AC4F-418D-AE19-62706E023703}">
                      <ahyp:hlinkClr xmlns:ahyp="http://schemas.microsoft.com/office/drawing/2018/hyperlinkcolor" val="tx"/>
                    </a:ext>
                  </a:extLst>
                </a:hlinkClick>
              </a:rPr>
              <a:t>https://marketplace.visualstudio.com/items?itemName=WebToolsTeam.aspnetprojectmigrations</a:t>
            </a:r>
            <a:endParaRPr lang="en-US" sz="2000"/>
          </a:p>
        </p:txBody>
      </p:sp>
      <p:pic>
        <p:nvPicPr>
          <p:cNvPr id="1028" name="Picture 4">
            <a:extLst>
              <a:ext uri="{FF2B5EF4-FFF2-40B4-BE49-F238E27FC236}">
                <a16:creationId xmlns:a16="http://schemas.microsoft.com/office/drawing/2014/main" id="{2069849C-56B6-655A-52A6-32CE61C4C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597"/>
          <a:stretch/>
        </p:blipFill>
        <p:spPr bwMode="auto">
          <a:xfrm>
            <a:off x="838200" y="1422095"/>
            <a:ext cx="2794271" cy="463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FF16D9-B0F9-8DD2-14A4-1B6CEDCEC8C8}"/>
              </a:ext>
            </a:extLst>
          </p:cNvPr>
          <p:cNvPicPr>
            <a:picLocks noChangeAspect="1"/>
          </p:cNvPicPr>
          <p:nvPr/>
        </p:nvPicPr>
        <p:blipFill rotWithShape="1">
          <a:blip r:embed="rId5"/>
          <a:srcRect b="23990"/>
          <a:stretch/>
        </p:blipFill>
        <p:spPr>
          <a:xfrm>
            <a:off x="4165601" y="1426831"/>
            <a:ext cx="7448061" cy="4630092"/>
          </a:xfrm>
          <a:prstGeom prst="rect">
            <a:avLst/>
          </a:prstGeom>
        </p:spPr>
      </p:pic>
    </p:spTree>
    <p:extLst>
      <p:ext uri="{BB962C8B-B14F-4D97-AF65-F5344CB8AC3E}">
        <p14:creationId xmlns:p14="http://schemas.microsoft.com/office/powerpoint/2010/main" val="757442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lstStyle/>
          <a:p>
            <a:r>
              <a:rPr lang="en-US"/>
              <a:t>Incremental Migration Tooling vs. .NET Upgrade Assistant</a:t>
            </a:r>
          </a:p>
        </p:txBody>
      </p:sp>
      <p:sp>
        <p:nvSpPr>
          <p:cNvPr id="3" name="Content Placeholder 2">
            <a:extLst>
              <a:ext uri="{FF2B5EF4-FFF2-40B4-BE49-F238E27FC236}">
                <a16:creationId xmlns:a16="http://schemas.microsoft.com/office/drawing/2014/main" id="{4F8D0983-FB25-9C90-563F-33B9493A9FAC}"/>
              </a:ext>
            </a:extLst>
          </p:cNvPr>
          <p:cNvSpPr>
            <a:spLocks noGrp="1"/>
          </p:cNvSpPr>
          <p:nvPr>
            <p:ph sz="half" idx="1"/>
          </p:nvPr>
        </p:nvSpPr>
        <p:spPr/>
        <p:txBody>
          <a:bodyPr/>
          <a:lstStyle/>
          <a:p>
            <a:pPr marL="0" indent="0">
              <a:buNone/>
            </a:pPr>
            <a:r>
              <a:rPr lang="en-US" sz="2000"/>
              <a:t>.NET Upgrade Assistant</a:t>
            </a:r>
          </a:p>
          <a:p>
            <a:r>
              <a:rPr lang="en-US"/>
              <a:t>TODO</a:t>
            </a:r>
          </a:p>
        </p:txBody>
      </p:sp>
      <p:sp>
        <p:nvSpPr>
          <p:cNvPr id="4" name="Content Placeholder 3">
            <a:extLst>
              <a:ext uri="{FF2B5EF4-FFF2-40B4-BE49-F238E27FC236}">
                <a16:creationId xmlns:a16="http://schemas.microsoft.com/office/drawing/2014/main" id="{0576AE46-BFFD-0145-8E28-7147FFC73B4A}"/>
              </a:ext>
            </a:extLst>
          </p:cNvPr>
          <p:cNvSpPr>
            <a:spLocks noGrp="1"/>
          </p:cNvSpPr>
          <p:nvPr>
            <p:ph sz="half" idx="2"/>
          </p:nvPr>
        </p:nvSpPr>
        <p:spPr/>
        <p:txBody>
          <a:bodyPr/>
          <a:lstStyle/>
          <a:p>
            <a:pPr marL="0" indent="0">
              <a:buNone/>
            </a:pPr>
            <a:r>
              <a:rPr lang="en-US" sz="2000"/>
              <a:t>VS Extension for Incremental Migration</a:t>
            </a:r>
          </a:p>
          <a:p>
            <a:r>
              <a:rPr lang="en-US"/>
              <a:t>TODO</a:t>
            </a:r>
          </a:p>
        </p:txBody>
      </p:sp>
    </p:spTree>
    <p:extLst>
      <p:ext uri="{BB962C8B-B14F-4D97-AF65-F5344CB8AC3E}">
        <p14:creationId xmlns:p14="http://schemas.microsoft.com/office/powerpoint/2010/main" val="146145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5B427-D742-308D-4BDD-EB2ECF23B26C}"/>
              </a:ext>
            </a:extLst>
          </p:cNvPr>
          <p:cNvSpPr>
            <a:spLocks noGrp="1"/>
          </p:cNvSpPr>
          <p:nvPr>
            <p:ph type="title"/>
          </p:nvPr>
        </p:nvSpPr>
        <p:spPr>
          <a:xfrm>
            <a:off x="164123" y="1000369"/>
            <a:ext cx="4564185" cy="3462216"/>
          </a:xfrm>
        </p:spPr>
        <p:txBody>
          <a:bodyPr>
            <a:normAutofit/>
          </a:bodyPr>
          <a:lstStyle/>
          <a:p>
            <a:r>
              <a:rPr lang="en-US" sz="3200"/>
              <a:t>Incremental Migration Tooling Demo</a:t>
            </a:r>
          </a:p>
        </p:txBody>
      </p:sp>
      <p:pic>
        <p:nvPicPr>
          <p:cNvPr id="6" name="Picture Placeholder 5" descr="Text&#10;&#10;Description automatically generated">
            <a:extLst>
              <a:ext uri="{FF2B5EF4-FFF2-40B4-BE49-F238E27FC236}">
                <a16:creationId xmlns:a16="http://schemas.microsoft.com/office/drawing/2014/main" id="{91B5FBC6-50CF-9D29-F2CC-8286CB799EE7}"/>
              </a:ext>
            </a:extLst>
          </p:cNvPr>
          <p:cNvPicPr>
            <a:picLocks noGrp="1" noChangeAspect="1"/>
          </p:cNvPicPr>
          <p:nvPr>
            <p:ph type="pic" sz="quarter" idx="10"/>
          </p:nvPr>
        </p:nvPicPr>
        <p:blipFill rotWithShape="1">
          <a:blip r:embed="rId2"/>
          <a:srcRect l="9" t="-1" r="9" b="-1"/>
          <a:stretch/>
        </p:blipFill>
        <p:spPr>
          <a:xfrm>
            <a:off x="4981358" y="1432168"/>
            <a:ext cx="7210642" cy="3462216"/>
          </a:xfrm>
        </p:spPr>
      </p:pic>
    </p:spTree>
    <p:extLst>
      <p:ext uri="{BB962C8B-B14F-4D97-AF65-F5344CB8AC3E}">
        <p14:creationId xmlns:p14="http://schemas.microsoft.com/office/powerpoint/2010/main" val="314412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rmAutofit fontScale="90000"/>
          </a:bodyPr>
          <a:lstStyle/>
          <a:p>
            <a:r>
              <a:rPr lang="en-US"/>
              <a:t>Upgrading from .NET Framework</a:t>
            </a:r>
            <a:br>
              <a:rPr lang="en-US"/>
            </a:br>
            <a:r>
              <a:rPr lang="en-US"/>
              <a:t> to .NET 7</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1348610"/>
          </a:xfrm>
        </p:spPr>
        <p:txBody>
          <a:bodyPr>
            <a:normAutofit/>
          </a:bodyPr>
          <a:lstStyle/>
          <a:p>
            <a:r>
              <a:rPr lang="en-US"/>
              <a:t>Olia Gavrysh</a:t>
            </a:r>
          </a:p>
          <a:p>
            <a:r>
              <a:rPr lang="en-US"/>
              <a:t>Mike Rousos</a:t>
            </a:r>
          </a:p>
          <a:p>
            <a:r>
              <a:rPr lang="en-US"/>
              <a:t>Taylor Southwick</a:t>
            </a:r>
          </a:p>
        </p:txBody>
      </p:sp>
    </p:spTree>
    <p:extLst>
      <p:ext uri="{BB962C8B-B14F-4D97-AF65-F5344CB8AC3E}">
        <p14:creationId xmlns:p14="http://schemas.microsoft.com/office/powerpoint/2010/main" val="245598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18C7-D4B5-9C3D-F398-5EF4CE027BF6}"/>
              </a:ext>
            </a:extLst>
          </p:cNvPr>
          <p:cNvSpPr>
            <a:spLocks noGrp="1"/>
          </p:cNvSpPr>
          <p:nvPr>
            <p:ph type="title"/>
          </p:nvPr>
        </p:nvSpPr>
        <p:spPr/>
        <p:txBody>
          <a:bodyPr/>
          <a:lstStyle/>
          <a:p>
            <a:r>
              <a:rPr lang="en-US"/>
              <a:t>Adapters for </a:t>
            </a:r>
            <a:r>
              <a:rPr lang="en-US" err="1"/>
              <a:t>System.Web</a:t>
            </a:r>
            <a:endParaRPr lang="en-US"/>
          </a:p>
        </p:txBody>
      </p:sp>
      <p:sp>
        <p:nvSpPr>
          <p:cNvPr id="3" name="Content Placeholder 2">
            <a:extLst>
              <a:ext uri="{FF2B5EF4-FFF2-40B4-BE49-F238E27FC236}">
                <a16:creationId xmlns:a16="http://schemas.microsoft.com/office/drawing/2014/main" id="{1458BA44-F091-B3A1-AA80-A467C30F87D2}"/>
              </a:ext>
            </a:extLst>
          </p:cNvPr>
          <p:cNvSpPr>
            <a:spLocks noGrp="1"/>
          </p:cNvSpPr>
          <p:nvPr>
            <p:ph idx="1"/>
          </p:nvPr>
        </p:nvSpPr>
        <p:spPr/>
        <p:txBody>
          <a:bodyPr/>
          <a:lstStyle/>
          <a:p>
            <a:r>
              <a:rPr lang="en-US"/>
              <a:t>Migrate business logic that relies on </a:t>
            </a:r>
            <a:r>
              <a:rPr lang="en-US" err="1"/>
              <a:t>System.Web</a:t>
            </a:r>
            <a:r>
              <a:rPr lang="en-US"/>
              <a:t> APIs such as </a:t>
            </a:r>
            <a:r>
              <a:rPr lang="en-US" err="1"/>
              <a:t>HttpContext</a:t>
            </a:r>
            <a:r>
              <a:rPr lang="en-US"/>
              <a:t>, </a:t>
            </a:r>
            <a:r>
              <a:rPr lang="en-US" err="1"/>
              <a:t>HttpRequest</a:t>
            </a:r>
            <a:r>
              <a:rPr lang="en-US"/>
              <a:t>, etc.</a:t>
            </a:r>
          </a:p>
          <a:p>
            <a:r>
              <a:rPr lang="en-US"/>
              <a:t>Use middleware and services that enable some key </a:t>
            </a:r>
            <a:r>
              <a:rPr lang="en-US" err="1"/>
              <a:t>System.Web</a:t>
            </a:r>
            <a:r>
              <a:rPr lang="en-US"/>
              <a:t> scenarios</a:t>
            </a:r>
          </a:p>
          <a:p>
            <a:pPr lvl="1"/>
            <a:r>
              <a:rPr lang="en-US"/>
              <a:t>Fully buffers </a:t>
            </a:r>
            <a:r>
              <a:rPr lang="en-US" err="1"/>
              <a:t>InputStream</a:t>
            </a:r>
            <a:endParaRPr lang="en-US"/>
          </a:p>
          <a:p>
            <a:pPr lvl="1"/>
            <a:r>
              <a:rPr lang="en-US"/>
              <a:t>Enforce a logical single threaded environment</a:t>
            </a:r>
          </a:p>
          <a:p>
            <a:pPr lvl="1"/>
            <a:r>
              <a:rPr lang="en-US"/>
              <a:t>Enables strongly-typed session APIs</a:t>
            </a:r>
          </a:p>
          <a:p>
            <a:pPr lvl="1"/>
            <a:r>
              <a:rPr lang="en-US"/>
              <a:t>Provides helpers for use in incremental migration for session and authentication</a:t>
            </a:r>
          </a:p>
          <a:p>
            <a:r>
              <a:rPr lang="en-US"/>
              <a:t>Compile to .NET Standard 2.0 and run on ASP.NET Framework and ASP.NET Core</a:t>
            </a:r>
          </a:p>
          <a:p>
            <a:pPr lvl="1"/>
            <a:r>
              <a:rPr lang="en-US"/>
              <a:t>Implicit cast conversions are used to seamlessly transition between </a:t>
            </a:r>
            <a:r>
              <a:rPr lang="en-US" err="1"/>
              <a:t>System.Web.HttpContext</a:t>
            </a:r>
            <a:r>
              <a:rPr lang="en-US"/>
              <a:t> and </a:t>
            </a:r>
            <a:r>
              <a:rPr lang="en-US" err="1"/>
              <a:t>Microsoft.AspNetCore.Http.HttpContext</a:t>
            </a:r>
            <a:endParaRPr lang="en-US"/>
          </a:p>
          <a:p>
            <a:pPr lvl="1"/>
            <a:r>
              <a:rPr lang="en-US"/>
              <a:t>On ASP.NET Framework, types are forwarded to those in-box on System.Web.dll</a:t>
            </a:r>
          </a:p>
          <a:p>
            <a:pPr lvl="1"/>
            <a:r>
              <a:rPr lang="en-US"/>
              <a:t>On ASP.NET Core, types are backed by ASP.NET Core types</a:t>
            </a:r>
          </a:p>
          <a:p>
            <a:r>
              <a:rPr lang="en-US"/>
              <a:t>Adapters are a thin, pass-through implementation to facilitate conversion between representations</a:t>
            </a:r>
          </a:p>
          <a:p>
            <a:endParaRPr lang="en-US"/>
          </a:p>
        </p:txBody>
      </p:sp>
    </p:spTree>
    <p:extLst>
      <p:ext uri="{BB962C8B-B14F-4D97-AF65-F5344CB8AC3E}">
        <p14:creationId xmlns:p14="http://schemas.microsoft.com/office/powerpoint/2010/main" val="325259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8280-E838-A2B0-0BDB-EBFAEA3E936D}"/>
              </a:ext>
            </a:extLst>
          </p:cNvPr>
          <p:cNvSpPr>
            <a:spLocks noGrp="1"/>
          </p:cNvSpPr>
          <p:nvPr>
            <p:ph type="title"/>
          </p:nvPr>
        </p:nvSpPr>
        <p:spPr>
          <a:xfrm>
            <a:off x="493247" y="359650"/>
            <a:ext cx="10515600" cy="1325563"/>
          </a:xfrm>
        </p:spPr>
        <p:txBody>
          <a:bodyPr/>
          <a:lstStyle/>
          <a:p>
            <a:r>
              <a:rPr lang="en-US" err="1"/>
              <a:t>System.Web</a:t>
            </a:r>
            <a:r>
              <a:rPr lang="en-US"/>
              <a:t> Adapters</a:t>
            </a:r>
          </a:p>
        </p:txBody>
      </p:sp>
      <p:sp>
        <p:nvSpPr>
          <p:cNvPr id="3" name="Content Placeholder 2">
            <a:extLst>
              <a:ext uri="{FF2B5EF4-FFF2-40B4-BE49-F238E27FC236}">
                <a16:creationId xmlns:a16="http://schemas.microsoft.com/office/drawing/2014/main" id="{EC59ACF7-1CDB-6ADB-305E-94DAB10237CB}"/>
              </a:ext>
            </a:extLst>
          </p:cNvPr>
          <p:cNvSpPr>
            <a:spLocks noGrp="1"/>
          </p:cNvSpPr>
          <p:nvPr>
            <p:ph sz="half" idx="1"/>
          </p:nvPr>
        </p:nvSpPr>
        <p:spPr/>
        <p:txBody>
          <a:bodyPr/>
          <a:lstStyle/>
          <a:p>
            <a:r>
              <a:rPr lang="en-US"/>
              <a:t>Access to many types from </a:t>
            </a:r>
            <a:r>
              <a:rPr lang="en-US" err="1"/>
              <a:t>System.Web</a:t>
            </a:r>
            <a:endParaRPr lang="en-US"/>
          </a:p>
          <a:p>
            <a:r>
              <a:rPr lang="en-US"/>
              <a:t>Enabled libraries to migrate without total rewrite</a:t>
            </a:r>
          </a:p>
          <a:p>
            <a:r>
              <a:rPr lang="en-US"/>
              <a:t>Can alternate between representations</a:t>
            </a:r>
          </a:p>
          <a:p>
            <a:r>
              <a:rPr lang="en-US"/>
              <a:t>Is great for code deeply integrated with </a:t>
            </a:r>
            <a:r>
              <a:rPr lang="en-US" err="1"/>
              <a:t>System.Web</a:t>
            </a:r>
            <a:endParaRPr lang="en-US"/>
          </a:p>
          <a:p>
            <a:r>
              <a:rPr lang="en-US"/>
              <a:t>Allows for more incremental migration to ASP.NET Core</a:t>
            </a:r>
          </a:p>
        </p:txBody>
      </p:sp>
      <p:sp>
        <p:nvSpPr>
          <p:cNvPr id="5" name="Content Placeholder 4">
            <a:extLst>
              <a:ext uri="{FF2B5EF4-FFF2-40B4-BE49-F238E27FC236}">
                <a16:creationId xmlns:a16="http://schemas.microsoft.com/office/drawing/2014/main" id="{3C8449AB-3901-B468-6384-206DAC06CD18}"/>
              </a:ext>
            </a:extLst>
          </p:cNvPr>
          <p:cNvSpPr>
            <a:spLocks noGrp="1"/>
          </p:cNvSpPr>
          <p:nvPr>
            <p:ph sz="half" idx="10"/>
          </p:nvPr>
        </p:nvSpPr>
        <p:spPr/>
        <p:txBody>
          <a:bodyPr/>
          <a:lstStyle/>
          <a:p>
            <a:endParaRPr lang="en-US"/>
          </a:p>
        </p:txBody>
      </p:sp>
      <p:sp>
        <p:nvSpPr>
          <p:cNvPr id="7" name="TextBox 6">
            <a:extLst>
              <a:ext uri="{FF2B5EF4-FFF2-40B4-BE49-F238E27FC236}">
                <a16:creationId xmlns:a16="http://schemas.microsoft.com/office/drawing/2014/main" id="{9D7AC02D-B9B1-2378-7D1D-FCF6CC85F42F}"/>
              </a:ext>
            </a:extLst>
          </p:cNvPr>
          <p:cNvSpPr txBox="1"/>
          <p:nvPr/>
        </p:nvSpPr>
        <p:spPr>
          <a:xfrm>
            <a:off x="4535210" y="914743"/>
            <a:ext cx="7445829" cy="5816977"/>
          </a:xfrm>
          <a:prstGeom prst="rect">
            <a:avLst/>
          </a:prstGeom>
          <a:solidFill>
            <a:schemeClr val="bg1"/>
          </a:solidFill>
        </p:spPr>
        <p:txBody>
          <a:bodyPr wrap="square" rtlCol="0">
            <a:spAutoFit/>
          </a:bodyPr>
          <a:lstStyle/>
          <a:p>
            <a:r>
              <a:rPr lang="en-US" sz="1200">
                <a:solidFill>
                  <a:srgbClr val="0000FF"/>
                </a:solidFill>
                <a:latin typeface="Cascadia Mono" panose="020B0609020000020004" pitchFamily="49" charset="0"/>
              </a:rPr>
              <a:t>public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IsEnabled</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var</a:t>
            </a:r>
            <a:r>
              <a:rPr lang="en-US" sz="1200">
                <a:solidFill>
                  <a:srgbClr val="000000"/>
                </a:solidFill>
                <a:latin typeface="Cascadia Mono" panose="020B0609020000020004" pitchFamily="49" charset="0"/>
              </a:rPr>
              <a:t> context = </a:t>
            </a:r>
            <a:r>
              <a:rPr lang="en-US" sz="1200" err="1">
                <a:solidFill>
                  <a:srgbClr val="000000"/>
                </a:solidFill>
                <a:latin typeface="Cascadia Mono" panose="020B0609020000020004" pitchFamily="49" charset="0"/>
              </a:rPr>
              <a:t>System.Web.HttpContext.Current</a:t>
            </a:r>
            <a:r>
              <a:rPr lang="en-US" sz="1200">
                <a:solidFill>
                  <a:srgbClr val="000000"/>
                </a:solidFill>
                <a:latin typeface="Cascadia Mono" panose="020B0609020000020004" pitchFamily="49" charset="0"/>
              </a:rPr>
              <a:t>;</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if</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context.Session</a:t>
            </a:r>
            <a:r>
              <a:rPr lang="en-US" sz="1200">
                <a:solidFill>
                  <a:srgbClr val="000000"/>
                </a:solidFill>
                <a:latin typeface="Cascadia Mono" panose="020B0609020000020004" pitchFamily="49" charset="0"/>
              </a:rPr>
              <a:t>?[</a:t>
            </a:r>
            <a:r>
              <a:rPr lang="en-US" sz="1200">
                <a:solidFill>
                  <a:srgbClr val="A31515"/>
                </a:solidFill>
                <a:latin typeface="Cascadia Mono" panose="020B0609020000020004" pitchFamily="49" charset="0"/>
              </a:rPr>
              <a:t>"</a:t>
            </a:r>
            <a:r>
              <a:rPr lang="en-US" sz="1200" err="1">
                <a:solidFill>
                  <a:srgbClr val="A31515"/>
                </a:solidFill>
                <a:latin typeface="Cascadia Mono" panose="020B0609020000020004" pitchFamily="49" charset="0"/>
              </a:rPr>
              <a:t>isEnabled</a:t>
            </a:r>
            <a:r>
              <a:rPr lang="en-US" sz="1200">
                <a:solidFill>
                  <a:srgbClr val="A31515"/>
                </a:solidFill>
                <a:latin typeface="Cascadia Mono" panose="020B0609020000020004" pitchFamily="49" charset="0"/>
              </a:rPr>
              <a:t>"</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is</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b)</a:t>
            </a:r>
          </a:p>
          <a:p>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b;</a:t>
            </a:r>
          </a:p>
          <a:p>
            <a:r>
              <a:rPr lang="en-US" sz="1200">
                <a:solidFill>
                  <a:srgbClr val="000000"/>
                </a:solidFill>
                <a:latin typeface="Cascadia Mono" panose="020B0609020000020004" pitchFamily="49" charset="0"/>
              </a:rPr>
              <a:t>    }</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if</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ProcessHeader</a:t>
            </a:r>
            <a:r>
              <a:rPr lang="en-US" sz="1200">
                <a:solidFill>
                  <a:srgbClr val="000000"/>
                </a:solidFill>
                <a:latin typeface="Cascadia Mono" panose="020B0609020000020004" pitchFamily="49" charset="0"/>
              </a:rPr>
              <a:t>(context))</a:t>
            </a:r>
          </a:p>
          <a:p>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true</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if</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context.Request.Path.StartsWith</a:t>
            </a:r>
            <a:r>
              <a:rPr lang="en-US" sz="1200">
                <a:solidFill>
                  <a:srgbClr val="000000"/>
                </a:solidFill>
                <a:latin typeface="Cascadia Mono" panose="020B0609020000020004" pitchFamily="49" charset="0"/>
              </a:rPr>
              <a:t>(</a:t>
            </a:r>
            <a:r>
              <a:rPr lang="en-US" sz="1200">
                <a:solidFill>
                  <a:srgbClr val="A31515"/>
                </a:solidFill>
                <a:latin typeface="Cascadia Mono" panose="020B0609020000020004" pitchFamily="49" charset="0"/>
              </a:rPr>
              <a:t>"prod"</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true</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false</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a:t>
            </a:r>
          </a:p>
          <a:p>
            <a:endParaRPr lang="en-US" sz="1200">
              <a:solidFill>
                <a:srgbClr val="000000"/>
              </a:solidFill>
              <a:latin typeface="Cascadia Mono" panose="020B0609020000020004" pitchFamily="49" charset="0"/>
            </a:endParaRPr>
          </a:p>
          <a:p>
            <a:r>
              <a:rPr lang="en-US" sz="1200">
                <a:solidFill>
                  <a:srgbClr val="0000FF"/>
                </a:solidFill>
                <a:latin typeface="Cascadia Mono" panose="020B0609020000020004" pitchFamily="49" charset="0"/>
              </a:rPr>
              <a:t>public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ProcessHeader</a:t>
            </a:r>
            <a:r>
              <a:rPr lang="en-US" sz="1200">
                <a:solidFill>
                  <a:srgbClr val="000000"/>
                </a:solidFill>
                <a:latin typeface="Cascadia Mono" panose="020B0609020000020004" pitchFamily="49" charset="0"/>
              </a:rPr>
              <a:t>(</a:t>
            </a:r>
            <a:r>
              <a:rPr lang="en-US" sz="1200" err="1">
                <a:solidFill>
                  <a:srgbClr val="000000"/>
                </a:solidFill>
                <a:latin typeface="Cascadia Mono" panose="020B0609020000020004" pitchFamily="49" charset="0"/>
              </a:rPr>
              <a:t>Microsoft.AspNetCore.Http.HttpContext</a:t>
            </a:r>
            <a:r>
              <a:rPr lang="en-US" sz="1200">
                <a:solidFill>
                  <a:srgbClr val="000000"/>
                </a:solidFill>
                <a:latin typeface="Cascadia Mono" panose="020B0609020000020004" pitchFamily="49" charset="0"/>
              </a:rPr>
              <a:t> context)</a:t>
            </a:r>
          </a:p>
          <a:p>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if</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context.Request.Headers.TryGetValue</a:t>
            </a:r>
            <a:r>
              <a:rPr lang="en-US" sz="1200">
                <a:solidFill>
                  <a:srgbClr val="000000"/>
                </a:solidFill>
                <a:latin typeface="Cascadia Mono" panose="020B0609020000020004" pitchFamily="49" charset="0"/>
              </a:rPr>
              <a:t>(</a:t>
            </a:r>
            <a:r>
              <a:rPr lang="en-US" sz="1200">
                <a:solidFill>
                  <a:srgbClr val="A31515"/>
                </a:solidFill>
                <a:latin typeface="Cascadia Mono" panose="020B0609020000020004" pitchFamily="49" charset="0"/>
              </a:rPr>
              <a:t>"X-Custom-Header"</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out</a:t>
            </a:r>
            <a:r>
              <a:rPr lang="en-US" sz="1200">
                <a:solidFill>
                  <a:srgbClr val="000000"/>
                </a:solidFill>
                <a:latin typeface="Cascadia Mono" panose="020B0609020000020004" pitchFamily="49" charset="0"/>
              </a:rPr>
              <a:t> var header))</a:t>
            </a:r>
          </a:p>
          <a:p>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header == </a:t>
            </a:r>
            <a:r>
              <a:rPr lang="en-US" sz="1200">
                <a:solidFill>
                  <a:srgbClr val="A31515"/>
                </a:solidFill>
                <a:latin typeface="Cascadia Mono" panose="020B0609020000020004" pitchFamily="49" charset="0"/>
              </a:rPr>
              <a:t>"Expected"</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return</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false</a:t>
            </a:r>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a:t>
            </a:r>
          </a:p>
        </p:txBody>
      </p:sp>
      <p:sp>
        <p:nvSpPr>
          <p:cNvPr id="8" name="TextBox 7">
            <a:extLst>
              <a:ext uri="{FF2B5EF4-FFF2-40B4-BE49-F238E27FC236}">
                <a16:creationId xmlns:a16="http://schemas.microsoft.com/office/drawing/2014/main" id="{B46861AC-1A4B-7F13-67DD-D129258AECB4}"/>
              </a:ext>
            </a:extLst>
          </p:cNvPr>
          <p:cNvSpPr txBox="1"/>
          <p:nvPr/>
        </p:nvSpPr>
        <p:spPr>
          <a:xfrm>
            <a:off x="4535209" y="1356433"/>
            <a:ext cx="7445829" cy="4616648"/>
          </a:xfrm>
          <a:prstGeom prst="rect">
            <a:avLst/>
          </a:prstGeom>
          <a:solidFill>
            <a:schemeClr val="bg1"/>
          </a:solidFill>
        </p:spPr>
        <p:txBody>
          <a:bodyPr wrap="square" rtlCol="0">
            <a:spAutoFit/>
          </a:bodyPr>
          <a:lstStyle/>
          <a:p>
            <a:r>
              <a:rPr lang="en-US" sz="1400">
                <a:solidFill>
                  <a:srgbClr val="0000FF"/>
                </a:solidFill>
                <a:latin typeface="Cascadia Mono" panose="020B0609020000020004" pitchFamily="49" charset="0"/>
              </a:rPr>
              <a:t>public</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static</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bool</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IsEnabled</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var</a:t>
            </a:r>
            <a:r>
              <a:rPr lang="en-US" sz="1400">
                <a:solidFill>
                  <a:srgbClr val="000000"/>
                </a:solidFill>
                <a:latin typeface="Cascadia Mono" panose="020B0609020000020004" pitchFamily="49" charset="0"/>
              </a:rPr>
              <a:t> context = </a:t>
            </a:r>
            <a:r>
              <a:rPr lang="en-US" sz="1400" err="1">
                <a:solidFill>
                  <a:srgbClr val="000000"/>
                </a:solidFill>
                <a:latin typeface="Cascadia Mono" panose="020B0609020000020004" pitchFamily="49" charset="0"/>
              </a:rPr>
              <a:t>System.Web.HttpContext.Current</a:t>
            </a:r>
            <a:r>
              <a:rPr lang="en-US" sz="1400">
                <a:solidFill>
                  <a:srgbClr val="000000"/>
                </a:solidFill>
                <a:latin typeface="Cascadia Mono" panose="020B0609020000020004" pitchFamily="49" charset="0"/>
              </a:rPr>
              <a:t>;</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context.Session</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a:t>
            </a:r>
            <a:r>
              <a:rPr lang="en-US" sz="1400" err="1">
                <a:solidFill>
                  <a:srgbClr val="A31515"/>
                </a:solidFill>
                <a:latin typeface="Cascadia Mono" panose="020B0609020000020004" pitchFamily="49" charset="0"/>
              </a:rPr>
              <a:t>isEnabled</a:t>
            </a:r>
            <a:r>
              <a:rPr lang="en-US" sz="1400">
                <a:solidFill>
                  <a:srgbClr val="A31515"/>
                </a:solidFill>
                <a:latin typeface="Cascadia Mono" panose="020B0609020000020004" pitchFamily="49" charset="0"/>
              </a:rPr>
              <a:t>"</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is</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bool</a:t>
            </a:r>
            <a:r>
              <a:rPr lang="en-US" sz="1400">
                <a:solidFill>
                  <a:srgbClr val="000000"/>
                </a:solidFill>
                <a:latin typeface="Cascadia Mono" panose="020B0609020000020004" pitchFamily="49" charset="0"/>
              </a:rPr>
              <a:t> b)</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b;</a:t>
            </a:r>
          </a:p>
          <a:p>
            <a:r>
              <a:rPr lang="en-US" sz="1400">
                <a:solidFill>
                  <a:srgbClr val="000000"/>
                </a:solidFill>
                <a:latin typeface="Cascadia Mono" panose="020B0609020000020004" pitchFamily="49" charset="0"/>
              </a:rPr>
              <a:t>    }</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context.Request.Headers</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"X-Custom-Header"</a:t>
            </a:r>
            <a:r>
              <a:rPr lang="en-US" sz="1400">
                <a:solidFill>
                  <a:srgbClr val="000000"/>
                </a:solidFill>
                <a:latin typeface="Cascadia Mono" panose="020B0609020000020004" pitchFamily="49" charset="0"/>
              </a:rPr>
              <a:t>] == </a:t>
            </a:r>
            <a:r>
              <a:rPr lang="en-US" sz="1400">
                <a:solidFill>
                  <a:srgbClr val="A31515"/>
                </a:solidFill>
                <a:latin typeface="Cascadia Mono" panose="020B0609020000020004" pitchFamily="49" charset="0"/>
              </a:rPr>
              <a:t>"Expected"</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true</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context.Request.Path.StartsWith</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"prod"</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true</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false</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a:t>
            </a:r>
            <a:endParaRPr lang="en-US" sz="1050">
              <a:solidFill>
                <a:srgbClr val="000000"/>
              </a:solidFill>
              <a:latin typeface="Cascadia Mono" panose="020B0609020000020004" pitchFamily="49" charset="0"/>
            </a:endParaRPr>
          </a:p>
        </p:txBody>
      </p:sp>
    </p:spTree>
    <p:extLst>
      <p:ext uri="{BB962C8B-B14F-4D97-AF65-F5344CB8AC3E}">
        <p14:creationId xmlns:p14="http://schemas.microsoft.com/office/powerpoint/2010/main" val="393013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xit" presetSubtype="0" fill="hold" grpId="0"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1091-0AC8-2402-9C71-B0A501D723DD}"/>
              </a:ext>
            </a:extLst>
          </p:cNvPr>
          <p:cNvSpPr>
            <a:spLocks noGrp="1"/>
          </p:cNvSpPr>
          <p:nvPr>
            <p:ph type="title"/>
          </p:nvPr>
        </p:nvSpPr>
        <p:spPr>
          <a:xfrm>
            <a:off x="1285498" y="2881341"/>
            <a:ext cx="10010687" cy="1015663"/>
          </a:xfrm>
        </p:spPr>
        <p:txBody>
          <a:bodyPr/>
          <a:lstStyle/>
          <a:p>
            <a:r>
              <a:rPr lang="en-US"/>
              <a:t>Demo</a:t>
            </a:r>
          </a:p>
        </p:txBody>
      </p:sp>
    </p:spTree>
    <p:extLst>
      <p:ext uri="{BB962C8B-B14F-4D97-AF65-F5344CB8AC3E}">
        <p14:creationId xmlns:p14="http://schemas.microsoft.com/office/powerpoint/2010/main" val="13912010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1D0-ADBE-6AA3-CCAD-2F59B743E901}"/>
              </a:ext>
            </a:extLst>
          </p:cNvPr>
          <p:cNvSpPr>
            <a:spLocks noGrp="1"/>
          </p:cNvSpPr>
          <p:nvPr>
            <p:ph type="title"/>
          </p:nvPr>
        </p:nvSpPr>
        <p:spPr/>
        <p:txBody>
          <a:bodyPr/>
          <a:lstStyle/>
          <a:p>
            <a:r>
              <a:rPr lang="en-US"/>
              <a:t>Call to action</a:t>
            </a:r>
          </a:p>
        </p:txBody>
      </p:sp>
      <p:sp>
        <p:nvSpPr>
          <p:cNvPr id="3" name="Content Placeholder 2">
            <a:extLst>
              <a:ext uri="{FF2B5EF4-FFF2-40B4-BE49-F238E27FC236}">
                <a16:creationId xmlns:a16="http://schemas.microsoft.com/office/drawing/2014/main" id="{0C71D5C4-4468-210E-95E1-B4A687B2E142}"/>
              </a:ext>
            </a:extLst>
          </p:cNvPr>
          <p:cNvSpPr>
            <a:spLocks noGrp="1"/>
          </p:cNvSpPr>
          <p:nvPr>
            <p:ph idx="1"/>
          </p:nvPr>
        </p:nvSpPr>
        <p:spPr/>
        <p:txBody>
          <a:bodyPr/>
          <a:lstStyle/>
          <a:p>
            <a:pPr>
              <a:lnSpc>
                <a:spcPct val="150000"/>
              </a:lnSpc>
            </a:pPr>
            <a:r>
              <a:rPr lang="en-US"/>
              <a:t>Get .NET 7! </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get.dot.net/</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rPr>
              <a:t>7 </a:t>
            </a:r>
          </a:p>
          <a:p>
            <a:pPr>
              <a:lnSpc>
                <a:spcPct val="150000"/>
              </a:lnSpc>
            </a:pPr>
            <a:r>
              <a:rPr lang="en-US"/>
              <a:t>Upgrade your apps!</a:t>
            </a:r>
          </a:p>
          <a:p>
            <a:pPr lvl="1">
              <a:lnSpc>
                <a:spcPct val="150000"/>
              </a:lnSpc>
            </a:pPr>
            <a:r>
              <a:rPr lang="en-US"/>
              <a:t>WPF, WinForms, libraries: use Upgrade Assistant </a:t>
            </a:r>
            <a:r>
              <a:rPr lang="en-US" sz="1600">
                <a:solidFill>
                  <a:srgbClr val="00B0F0"/>
                </a:solidFill>
                <a:latin typeface="Open Sans" panose="020B0606030504020204" pitchFamily="34" charset="0"/>
                <a:ea typeface="Open Sans" panose="020B0606030504020204" pitchFamily="34" charset="0"/>
                <a:cs typeface="Open Sans" panose="020B0606030504020204" pitchFamily="34" charset="0"/>
              </a:rPr>
              <a:t>aka.ms/dotnet/upgrade</a:t>
            </a:r>
            <a:r>
              <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US"/>
          </a:p>
          <a:p>
            <a:pPr lvl="1">
              <a:lnSpc>
                <a:spcPct val="150000"/>
              </a:lnSpc>
            </a:pPr>
            <a:r>
              <a:rPr lang="en-US"/>
              <a:t>ASP.NET: </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aka.ms/dotnet/upgrade-asp</a:t>
            </a:r>
            <a:r>
              <a:rPr lang="en-US"/>
              <a:t>, repo </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4" tooltip="https://github.com/dotnet/systemweb-adapters">
                  <a:extLst>
                    <a:ext uri="{A12FA001-AC4F-418D-AE19-62706E023703}">
                      <ahyp:hlinkClr xmlns:ahyp="http://schemas.microsoft.com/office/drawing/2018/hyperlinkcolor" val="tx"/>
                    </a:ext>
                  </a:extLst>
                </a:hlinkClick>
              </a:rPr>
              <a:t>github.com/dotnet/</a:t>
            </a:r>
            <a:r>
              <a:rPr lang="en-US" err="1">
                <a:solidFill>
                  <a:srgbClr val="00B0F0"/>
                </a:solidFill>
                <a:latin typeface="Open Sans" panose="020B0606030504020204" pitchFamily="34" charset="0"/>
                <a:ea typeface="Open Sans" panose="020B0606030504020204" pitchFamily="34" charset="0"/>
                <a:cs typeface="Open Sans" panose="020B0606030504020204" pitchFamily="34" charset="0"/>
                <a:hlinkClick r:id="rId4" tooltip="https://github.com/dotnet/systemweb-adapters">
                  <a:extLst>
                    <a:ext uri="{A12FA001-AC4F-418D-AE19-62706E023703}">
                      <ahyp:hlinkClr xmlns:ahyp="http://schemas.microsoft.com/office/drawing/2018/hyperlinkcolor" val="tx"/>
                    </a:ext>
                  </a:extLst>
                </a:hlinkClick>
              </a:rPr>
              <a:t>systemweb</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4" tooltip="https://github.com/dotnet/systemweb-adapters">
                  <a:extLst>
                    <a:ext uri="{A12FA001-AC4F-418D-AE19-62706E023703}">
                      <ahyp:hlinkClr xmlns:ahyp="http://schemas.microsoft.com/office/drawing/2018/hyperlinkcolor" val="tx"/>
                    </a:ext>
                  </a:extLst>
                </a:hlinkClick>
              </a:rPr>
              <a:t>-adapters</a:t>
            </a:r>
            <a:endParaRPr lang="en-US">
              <a:solidFill>
                <a:srgbClr val="00B0F0"/>
              </a:solidFill>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r>
              <a:rPr lang="en-US" err="1"/>
              <a:t>Xamarin.Forms</a:t>
            </a:r>
            <a:r>
              <a:rPr lang="en-US"/>
              <a:t>: </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aka.ms/dotnet/upgrade-</a:t>
            </a:r>
            <a:r>
              <a:rPr lang="en-US" err="1">
                <a:solidFill>
                  <a:srgbClr val="00B0F0"/>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rPr>
              <a:t> </a:t>
            </a:r>
          </a:p>
          <a:p>
            <a:pPr lvl="1">
              <a:lnSpc>
                <a:spcPct val="150000"/>
              </a:lnSpc>
            </a:pPr>
            <a:r>
              <a:rPr lang="en-US"/>
              <a:t>UWP: </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aka.ms/dotnet/upgrade-</a:t>
            </a:r>
            <a:r>
              <a:rPr lang="en-US" err="1">
                <a:solidFill>
                  <a:srgbClr val="00B0F0"/>
                </a:solidFill>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uwp</a:t>
            </a:r>
            <a:r>
              <a:rPr lang="en-US">
                <a:solidFill>
                  <a:srgbClr val="00B0F0"/>
                </a:solidFill>
                <a:latin typeface="Open Sans" panose="020B0606030504020204" pitchFamily="34" charset="0"/>
                <a:ea typeface="Open Sans" panose="020B0606030504020204" pitchFamily="34" charset="0"/>
                <a:cs typeface="Open Sans" panose="020B0606030504020204" pitchFamily="34" charset="0"/>
              </a:rPr>
              <a:t> </a:t>
            </a:r>
          </a:p>
          <a:p>
            <a:pPr>
              <a:lnSpc>
                <a:spcPct val="150000"/>
              </a:lnSpc>
            </a:pPr>
            <a:r>
              <a:rPr lang="en-US"/>
              <a:t>Check out other sessions on migration!</a:t>
            </a:r>
          </a:p>
          <a:p>
            <a:pPr>
              <a:lnSpc>
                <a:spcPct val="150000"/>
              </a:lnSpc>
            </a:pPr>
            <a:r>
              <a:rPr lang="en-US"/>
              <a:t>Give us feedback in Visual Studio or at </a:t>
            </a:r>
            <a:r>
              <a:rPr lang="en-US" sz="16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github.com/dotnet/upgrade-assistant</a:t>
            </a:r>
            <a:r>
              <a:rPr lang="en-US" sz="1600">
                <a:solidFill>
                  <a:srgbClr val="00B0F0"/>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4" name="Graphic 3">
            <a:extLst>
              <a:ext uri="{FF2B5EF4-FFF2-40B4-BE49-F238E27FC236}">
                <a16:creationId xmlns:a16="http://schemas.microsoft.com/office/drawing/2014/main" id="{A105AA37-4877-C376-4BC7-8B4AA9077D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3070" y="4001294"/>
            <a:ext cx="2120900" cy="2286000"/>
          </a:xfrm>
          <a:prstGeom prst="rect">
            <a:avLst/>
          </a:prstGeom>
        </p:spPr>
      </p:pic>
    </p:spTree>
    <p:extLst>
      <p:ext uri="{BB962C8B-B14F-4D97-AF65-F5344CB8AC3E}">
        <p14:creationId xmlns:p14="http://schemas.microsoft.com/office/powerpoint/2010/main" val="101820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B1F2A5-EBDF-13DD-2E12-321F424CA271}"/>
              </a:ext>
            </a:extLst>
          </p:cNvPr>
          <p:cNvSpPr>
            <a:spLocks noGrp="1"/>
          </p:cNvSpPr>
          <p:nvPr>
            <p:ph type="subTitle" idx="1"/>
          </p:nvPr>
        </p:nvSpPr>
        <p:spPr>
          <a:xfrm>
            <a:off x="1518018" y="4427769"/>
            <a:ext cx="2453640" cy="365125"/>
          </a:xfrm>
        </p:spPr>
        <p:txBody>
          <a:bodyPr/>
          <a:lstStyle/>
          <a:p>
            <a:pPr algn="ctr"/>
            <a:r>
              <a:rPr lang="en-US"/>
              <a:t>Olia Gavrysh</a:t>
            </a:r>
          </a:p>
        </p:txBody>
      </p:sp>
      <p:pic>
        <p:nvPicPr>
          <p:cNvPr id="4" name="Picture 6">
            <a:extLst>
              <a:ext uri="{FF2B5EF4-FFF2-40B4-BE49-F238E27FC236}">
                <a16:creationId xmlns:a16="http://schemas.microsoft.com/office/drawing/2014/main" id="{B13A0001-DC38-B472-3520-FFBBE250D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65294" y="1922046"/>
            <a:ext cx="2162274" cy="2162274"/>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666A582-2421-6F8F-5042-777500338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63701" y="1922046"/>
            <a:ext cx="2162274" cy="2162274"/>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4BFED81-07A7-52DE-2F53-D7114ADF05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164497" y="1922046"/>
            <a:ext cx="2162274" cy="2162274"/>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975C0761-D23D-6F0C-D978-0F727689E65D}"/>
              </a:ext>
            </a:extLst>
          </p:cNvPr>
          <p:cNvSpPr txBox="1">
            <a:spLocks/>
          </p:cNvSpPr>
          <p:nvPr/>
        </p:nvSpPr>
        <p:spPr>
          <a:xfrm>
            <a:off x="5018814" y="4427768"/>
            <a:ext cx="245364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t>Mike Rousos</a:t>
            </a:r>
          </a:p>
        </p:txBody>
      </p:sp>
      <p:sp>
        <p:nvSpPr>
          <p:cNvPr id="9" name="Subtitle 2">
            <a:extLst>
              <a:ext uri="{FF2B5EF4-FFF2-40B4-BE49-F238E27FC236}">
                <a16:creationId xmlns:a16="http://schemas.microsoft.com/office/drawing/2014/main" id="{13306712-2678-953C-A511-1DE0F0D374A4}"/>
              </a:ext>
            </a:extLst>
          </p:cNvPr>
          <p:cNvSpPr txBox="1">
            <a:spLocks/>
          </p:cNvSpPr>
          <p:nvPr/>
        </p:nvSpPr>
        <p:spPr>
          <a:xfrm>
            <a:off x="4789763" y="4792893"/>
            <a:ext cx="2911742" cy="83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a:t>Principal Software Engineer Microsoft</a:t>
            </a:r>
            <a:endParaRPr lang="en-US"/>
          </a:p>
        </p:txBody>
      </p:sp>
      <p:sp>
        <p:nvSpPr>
          <p:cNvPr id="10" name="Subtitle 2">
            <a:extLst>
              <a:ext uri="{FF2B5EF4-FFF2-40B4-BE49-F238E27FC236}">
                <a16:creationId xmlns:a16="http://schemas.microsoft.com/office/drawing/2014/main" id="{178B6B2B-1FA3-C8B1-6AF1-B76C3DD5D2A2}"/>
              </a:ext>
            </a:extLst>
          </p:cNvPr>
          <p:cNvSpPr txBox="1">
            <a:spLocks/>
          </p:cNvSpPr>
          <p:nvPr/>
        </p:nvSpPr>
        <p:spPr>
          <a:xfrm>
            <a:off x="8519611" y="4427769"/>
            <a:ext cx="245364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t>Taylor Southwick</a:t>
            </a:r>
          </a:p>
        </p:txBody>
      </p:sp>
      <p:sp>
        <p:nvSpPr>
          <p:cNvPr id="12" name="Subtitle 2">
            <a:extLst>
              <a:ext uri="{FF2B5EF4-FFF2-40B4-BE49-F238E27FC236}">
                <a16:creationId xmlns:a16="http://schemas.microsoft.com/office/drawing/2014/main" id="{4DFE60B7-8358-DEB8-F2E0-D6C86DABE649}"/>
              </a:ext>
            </a:extLst>
          </p:cNvPr>
          <p:cNvSpPr txBox="1">
            <a:spLocks/>
          </p:cNvSpPr>
          <p:nvPr/>
        </p:nvSpPr>
        <p:spPr>
          <a:xfrm>
            <a:off x="8290560" y="4792894"/>
            <a:ext cx="2911742" cy="83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a:t>Principal Software Engineer Microsoft</a:t>
            </a:r>
            <a:endParaRPr lang="en-US"/>
          </a:p>
        </p:txBody>
      </p:sp>
      <p:sp>
        <p:nvSpPr>
          <p:cNvPr id="13" name="Subtitle 2">
            <a:extLst>
              <a:ext uri="{FF2B5EF4-FFF2-40B4-BE49-F238E27FC236}">
                <a16:creationId xmlns:a16="http://schemas.microsoft.com/office/drawing/2014/main" id="{65871B5B-F9AC-C437-1725-1C81961524E1}"/>
              </a:ext>
            </a:extLst>
          </p:cNvPr>
          <p:cNvSpPr txBox="1">
            <a:spLocks/>
          </p:cNvSpPr>
          <p:nvPr/>
        </p:nvSpPr>
        <p:spPr>
          <a:xfrm>
            <a:off x="1288967" y="4792894"/>
            <a:ext cx="2911742" cy="83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Open Sans" pitchFamily="2" charset="0"/>
                <a:ea typeface="+mn-ea"/>
                <a:cs typeface="Open Sans"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Open Sans" pitchFamily="2" charset="0"/>
                <a:ea typeface="+mn-ea"/>
                <a:cs typeface="Open Sans"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Open Sans" pitchFamily="2" charset="0"/>
                <a:ea typeface="+mn-ea"/>
                <a:cs typeface="Open Sans"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Open Sans" pitchFamily="2" charset="0"/>
                <a:ea typeface="+mn-ea"/>
                <a:cs typeface="Open Sans"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a:t>Senior Program Manager Microsoft</a:t>
            </a:r>
            <a:endParaRPr lang="en-US"/>
          </a:p>
        </p:txBody>
      </p:sp>
    </p:spTree>
    <p:extLst>
      <p:ext uri="{BB962C8B-B14F-4D97-AF65-F5344CB8AC3E}">
        <p14:creationId xmlns:p14="http://schemas.microsoft.com/office/powerpoint/2010/main" val="286462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FF0E44-D39F-8565-1D60-66879590B942}"/>
              </a:ext>
            </a:extLst>
          </p:cNvPr>
          <p:cNvSpPr>
            <a:spLocks noGrp="1"/>
          </p:cNvSpPr>
          <p:nvPr>
            <p:ph type="title"/>
          </p:nvPr>
        </p:nvSpPr>
        <p:spPr/>
        <p:txBody>
          <a:bodyPr/>
          <a:lstStyle/>
          <a:p>
            <a:r>
              <a:rPr lang="en-US"/>
              <a:t>Agenda</a:t>
            </a:r>
          </a:p>
        </p:txBody>
      </p:sp>
      <p:graphicFrame>
        <p:nvGraphicFramePr>
          <p:cNvPr id="3" name="Content Placeholder 2">
            <a:extLst>
              <a:ext uri="{FF2B5EF4-FFF2-40B4-BE49-F238E27FC236}">
                <a16:creationId xmlns:a16="http://schemas.microsoft.com/office/drawing/2014/main" id="{06C9B43F-5CDF-36FE-0354-BE5741DE741F}"/>
              </a:ext>
            </a:extLst>
          </p:cNvPr>
          <p:cNvGraphicFramePr>
            <a:graphicFrameLocks noGrp="1"/>
          </p:cNvGraphicFramePr>
          <p:nvPr>
            <p:ph idx="1"/>
            <p:extLst>
              <p:ext uri="{D42A27DB-BD31-4B8C-83A1-F6EECF244321}">
                <p14:modId xmlns:p14="http://schemas.microsoft.com/office/powerpoint/2010/main" val="580981116"/>
              </p:ext>
            </p:extLst>
          </p:nvPr>
        </p:nvGraphicFramePr>
        <p:xfrm>
          <a:off x="-390097" y="1968926"/>
          <a:ext cx="9227024" cy="3442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612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BB25A-E3E8-4576-96F0-82DE397E8EC7}"/>
              </a:ext>
            </a:extLst>
          </p:cNvPr>
          <p:cNvSpPr/>
          <p:nvPr/>
        </p:nvSpPr>
        <p:spPr bwMode="auto">
          <a:xfrm>
            <a:off x="2210625" y="1759981"/>
            <a:ext cx="1523175" cy="135151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2210625" y="5032106"/>
            <a:ext cx="1541569" cy="13718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2210627" y="3424323"/>
            <a:ext cx="1541569" cy="137181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2201747" y="3419983"/>
            <a:ext cx="1550447"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710276" y="2684141"/>
            <a:ext cx="762000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“The platform”</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going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Unparalleled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
        <p:nvSpPr>
          <p:cNvPr id="12" name="Title 11">
            <a:extLst>
              <a:ext uri="{FF2B5EF4-FFF2-40B4-BE49-F238E27FC236}">
                <a16:creationId xmlns:a16="http://schemas.microsoft.com/office/drawing/2014/main" id="{5986F875-7463-16A7-A4FA-8B49D4BA59F2}"/>
              </a:ext>
            </a:extLst>
          </p:cNvPr>
          <p:cNvSpPr>
            <a:spLocks noGrp="1"/>
          </p:cNvSpPr>
          <p:nvPr>
            <p:ph type="title"/>
          </p:nvPr>
        </p:nvSpPr>
        <p:spPr/>
        <p:txBody>
          <a:bodyPr/>
          <a:lstStyle/>
          <a:p>
            <a:r>
              <a:rPr lang="en-US"/>
              <a:t>Different versions of .NET</a:t>
            </a:r>
          </a:p>
        </p:txBody>
      </p:sp>
    </p:spTree>
    <p:extLst>
      <p:ext uri="{BB962C8B-B14F-4D97-AF65-F5344CB8AC3E}">
        <p14:creationId xmlns:p14="http://schemas.microsoft.com/office/powerpoint/2010/main" val="200978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13 0.00116 L 0.00117 0.24375 " pathEditMode="relative" rAng="0" ptsTypes="AA">
                                      <p:cBhvr>
                                        <p:cTn id="6" dur="2000" fill="hold"/>
                                        <p:tgtEl>
                                          <p:spTgt spid="3"/>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7"/>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par>
                          <p:cTn id="13" fill="hold">
                            <p:stCondLst>
                              <p:cond delay="225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8" end="8"/>
                                            </p:txEl>
                                          </p:spTgt>
                                        </p:tgtEl>
                                        <p:attrNameLst>
                                          <p:attrName>style.visibility</p:attrName>
                                        </p:attrNameLst>
                                      </p:cBhvr>
                                      <p:to>
                                        <p:strVal val="visible"/>
                                      </p:to>
                                    </p:set>
                                    <p:animEffect transition="in" filter="fade">
                                      <p:cBhvr>
                                        <p:cTn id="28"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uiExpand="1" animBg="1"/>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10"/>
          </p:nvPr>
        </p:nvSpPr>
        <p:spPr>
          <a:xfrm>
            <a:off x="456824" y="5086910"/>
            <a:ext cx="11306551" cy="1982081"/>
          </a:xfrm>
        </p:spPr>
        <p:txBody>
          <a:bodyPr>
            <a:normAutofit/>
          </a:bodyPr>
          <a:lstStyle/>
          <a:p>
            <a:pPr>
              <a:defRPr/>
            </a:pPr>
            <a:r>
              <a:rPr lang="en-US" sz="2400"/>
              <a:t>Major releases every year</a:t>
            </a:r>
          </a:p>
          <a:p>
            <a:pPr>
              <a:defRPr/>
            </a:pPr>
            <a:r>
              <a:rPr lang="en-US" sz="2400"/>
              <a:t>LTS for even numbered releases</a:t>
            </a:r>
          </a:p>
          <a:p>
            <a:pPr>
              <a:defRPr/>
            </a:pPr>
            <a:r>
              <a:rPr lang="en-US" sz="2400"/>
              <a:t>Predictable schedule, minor releases as needed</a:t>
            </a:r>
            <a:endParaRPr lang="en-US" sz="2400">
              <a:latin typeface="+mn-lt"/>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2248526"/>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994460" y="2014394"/>
            <a:ext cx="8214480" cy="2226280"/>
            <a:chOff x="1561433" y="1654963"/>
            <a:chExt cx="8214480" cy="2226280"/>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561433" y="276438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Dec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300839" y="2093071"/>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a:lstStyle/>
            <a:p>
              <a:endParaRPr lang="en-US"/>
            </a:p>
          </p:txBody>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STS</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STS</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15BCC3C2-94CE-43F9-B37B-72D160E37A8F}"/>
              </a:ext>
            </a:extLst>
          </p:cNvPr>
          <p:cNvSpPr/>
          <p:nvPr/>
        </p:nvSpPr>
        <p:spPr>
          <a:xfrm>
            <a:off x="5903330" y="1281245"/>
            <a:ext cx="1875886" cy="320475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D719BD4-893A-C739-7561-D93CC5514C47}"/>
              </a:ext>
            </a:extLst>
          </p:cNvPr>
          <p:cNvSpPr/>
          <p:nvPr/>
        </p:nvSpPr>
        <p:spPr>
          <a:xfrm>
            <a:off x="9891353" y="2029472"/>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D588A2C-523D-42D6-76D7-975628E564A6}"/>
              </a:ext>
            </a:extLst>
          </p:cNvPr>
          <p:cNvSpPr txBox="1"/>
          <p:nvPr/>
        </p:nvSpPr>
        <p:spPr>
          <a:xfrm>
            <a:off x="9362812" y="313252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9.0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STS</a:t>
            </a:r>
          </a:p>
        </p:txBody>
      </p:sp>
      <p:cxnSp>
        <p:nvCxnSpPr>
          <p:cNvPr id="13" name="Straight Connector 12">
            <a:extLst>
              <a:ext uri="{FF2B5EF4-FFF2-40B4-BE49-F238E27FC236}">
                <a16:creationId xmlns:a16="http://schemas.microsoft.com/office/drawing/2014/main" id="{CA00364B-FC36-0B76-A945-2750AF430B20}"/>
              </a:ext>
            </a:extLst>
          </p:cNvPr>
          <p:cNvCxnSpPr>
            <a:cxnSpLocks/>
          </p:cNvCxnSpPr>
          <p:nvPr/>
        </p:nvCxnSpPr>
        <p:spPr>
          <a:xfrm>
            <a:off x="10102218" y="2452502"/>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328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Why upgrade?</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a:xfrm>
            <a:off x="838200" y="1825625"/>
            <a:ext cx="5336837" cy="3695944"/>
          </a:xfrm>
        </p:spPr>
        <p:txBody>
          <a:bodyPr/>
          <a:lstStyle/>
          <a:p>
            <a:pPr>
              <a:lnSpc>
                <a:spcPct val="150000"/>
              </a:lnSpc>
            </a:pPr>
            <a:r>
              <a:rPr lang="en-US" sz="1600"/>
              <a:t>.NET is “</a:t>
            </a:r>
            <a:r>
              <a:rPr lang="en-US" sz="1600" b="1"/>
              <a:t>the platform”</a:t>
            </a:r>
            <a:r>
              <a:rPr lang="en-US" sz="1600"/>
              <a:t> going forward</a:t>
            </a:r>
          </a:p>
          <a:p>
            <a:pPr>
              <a:lnSpc>
                <a:spcPct val="150000"/>
              </a:lnSpc>
            </a:pPr>
            <a:r>
              <a:rPr lang="en-US" sz="1600"/>
              <a:t>Performance  improvements</a:t>
            </a:r>
          </a:p>
          <a:p>
            <a:pPr>
              <a:lnSpc>
                <a:spcPct val="150000"/>
              </a:lnSpc>
            </a:pPr>
            <a:r>
              <a:rPr lang="en-US" sz="1600"/>
              <a:t>Latest language &amp; API enhancements (C# 11)</a:t>
            </a:r>
          </a:p>
          <a:p>
            <a:pPr>
              <a:lnSpc>
                <a:spcPct val="150000"/>
              </a:lnSpc>
            </a:pPr>
            <a:r>
              <a:rPr lang="en-US" sz="1600"/>
              <a:t>New modern controls</a:t>
            </a:r>
          </a:p>
          <a:p>
            <a:pPr>
              <a:lnSpc>
                <a:spcPct val="150000"/>
              </a:lnSpc>
            </a:pPr>
            <a:r>
              <a:rPr lang="en-US" sz="1600"/>
              <a:t>Accessibility support</a:t>
            </a:r>
          </a:p>
          <a:p>
            <a:pPr>
              <a:lnSpc>
                <a:spcPct val="150000"/>
              </a:lnSpc>
            </a:pPr>
            <a:r>
              <a:rPr lang="en-US" sz="1600">
                <a:solidFill>
                  <a:srgbClr val="FFFFFF"/>
                </a:solidFill>
                <a:latin typeface="Open Sans"/>
                <a:ea typeface="Open Sans"/>
                <a:cs typeface="Open Sans"/>
              </a:rPr>
              <a:t>Self-contained</a:t>
            </a:r>
            <a:r>
              <a:rPr kumimoji="0" lang="en-US" sz="1600" b="0" i="0" u="none" strike="noStrike" kern="1200" cap="none" spc="0" normalizeH="0" baseline="0" noProof="0">
                <a:ln>
                  <a:noFill/>
                </a:ln>
                <a:solidFill>
                  <a:srgbClr val="FFFFFF"/>
                </a:solidFill>
                <a:effectLst/>
                <a:uLnTx/>
                <a:uFillTx/>
                <a:latin typeface="Open Sans"/>
                <a:ea typeface="Open Sans"/>
                <a:cs typeface="Open Sans"/>
              </a:rPr>
              <a:t>, single</a:t>
            </a:r>
            <a:r>
              <a:rPr kumimoji="0" lang="en-US" sz="1600" b="0" i="0" u="none" strike="noStrike" kern="1200" cap="none" spc="0" normalizeH="0" noProof="0">
                <a:ln>
                  <a:noFill/>
                </a:ln>
                <a:solidFill>
                  <a:srgbClr val="FFFFFF"/>
                </a:solidFill>
                <a:effectLst/>
                <a:uLnTx/>
                <a:uFillTx/>
                <a:latin typeface="Open Sans"/>
                <a:ea typeface="Open Sans"/>
                <a:cs typeface="Open Sans"/>
              </a:rPr>
              <a:t> file EXEs</a:t>
            </a:r>
            <a:endParaRPr lang="en-US" sz="1600"/>
          </a:p>
          <a:p>
            <a:pPr>
              <a:lnSpc>
                <a:spcPct val="150000"/>
              </a:lnSpc>
            </a:pPr>
            <a:r>
              <a:rPr lang="en-US" sz="1600"/>
              <a:t>Improvements in ASP.NET, WinForms, WPF, EF, etc.</a:t>
            </a:r>
            <a:endParaRPr lang="en-US" sz="1600">
              <a:latin typeface="Open Sans"/>
              <a:ea typeface="Open Sans"/>
              <a:cs typeface="Open Sans"/>
            </a:endParaRPr>
          </a:p>
          <a:p>
            <a:endParaRPr lang="en-US"/>
          </a:p>
          <a:p>
            <a:endParaRPr lang="en-US"/>
          </a:p>
        </p:txBody>
      </p:sp>
      <p:grpSp>
        <p:nvGrpSpPr>
          <p:cNvPr id="32" name="Group 31">
            <a:extLst>
              <a:ext uri="{FF2B5EF4-FFF2-40B4-BE49-F238E27FC236}">
                <a16:creationId xmlns:a16="http://schemas.microsoft.com/office/drawing/2014/main" id="{7F8E793C-68B0-052D-3F9C-19E034697B9E}"/>
              </a:ext>
            </a:extLst>
          </p:cNvPr>
          <p:cNvGrpSpPr/>
          <p:nvPr/>
        </p:nvGrpSpPr>
        <p:grpSpPr>
          <a:xfrm>
            <a:off x="639627" y="5943952"/>
            <a:ext cx="11070819" cy="539419"/>
            <a:chOff x="137046" y="1944701"/>
            <a:chExt cx="11310653" cy="539419"/>
          </a:xfrm>
        </p:grpSpPr>
        <p:pic>
          <p:nvPicPr>
            <p:cNvPr id="33" name="Picture 32">
              <a:extLst>
                <a:ext uri="{FF2B5EF4-FFF2-40B4-BE49-F238E27FC236}">
                  <a16:creationId xmlns:a16="http://schemas.microsoft.com/office/drawing/2014/main" id="{AE447C62-4B8F-182F-BA8F-93721CFF4932}"/>
                </a:ext>
              </a:extLst>
            </p:cNvPr>
            <p:cNvPicPr>
              <a:picLocks noChangeAspect="1"/>
            </p:cNvPicPr>
            <p:nvPr/>
          </p:nvPicPr>
          <p:blipFill rotWithShape="1">
            <a:blip r:embed="rId3"/>
            <a:srcRect l="37188" r="11962" b="7440"/>
            <a:stretch/>
          </p:blipFill>
          <p:spPr>
            <a:xfrm>
              <a:off x="137046" y="1944701"/>
              <a:ext cx="1836849" cy="539419"/>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7E3EABC0-2B22-FAEE-4ADE-A065BCFEC17C}"/>
                </a:ext>
              </a:extLst>
            </p:cNvPr>
            <p:cNvPicPr>
              <a:picLocks noChangeAspect="1"/>
            </p:cNvPicPr>
            <p:nvPr/>
          </p:nvPicPr>
          <p:blipFill rotWithShape="1">
            <a:blip r:embed="rId4"/>
            <a:srcRect l="36186" r="12497" b="11661"/>
            <a:stretch/>
          </p:blipFill>
          <p:spPr>
            <a:xfrm>
              <a:off x="2034921" y="1944701"/>
              <a:ext cx="1836848" cy="539419"/>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87780945-60CB-F853-A4FF-3C46C242C50F}"/>
                </a:ext>
              </a:extLst>
            </p:cNvPr>
            <p:cNvPicPr>
              <a:picLocks noChangeAspect="1"/>
            </p:cNvPicPr>
            <p:nvPr/>
          </p:nvPicPr>
          <p:blipFill rotWithShape="1">
            <a:blip r:embed="rId5"/>
            <a:srcRect l="36792" r="9833" b="7669"/>
            <a:stretch/>
          </p:blipFill>
          <p:spPr>
            <a:xfrm>
              <a:off x="3925011" y="1944701"/>
              <a:ext cx="1836848" cy="539419"/>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063A78F9-1544-9992-FE00-6209CC5A1F7D}"/>
                </a:ext>
              </a:extLst>
            </p:cNvPr>
            <p:cNvPicPr>
              <a:picLocks noChangeAspect="1"/>
            </p:cNvPicPr>
            <p:nvPr/>
          </p:nvPicPr>
          <p:blipFill rotWithShape="1">
            <a:blip r:embed="rId6"/>
            <a:srcRect l="35881" r="11528" b="4306"/>
            <a:stretch/>
          </p:blipFill>
          <p:spPr>
            <a:xfrm>
              <a:off x="5822886" y="1944701"/>
              <a:ext cx="1836848" cy="533683"/>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D93B5046-ED84-E730-BBEC-9BEDA3F27327}"/>
                </a:ext>
              </a:extLst>
            </p:cNvPr>
            <p:cNvPicPr>
              <a:picLocks noChangeAspect="1"/>
            </p:cNvPicPr>
            <p:nvPr/>
          </p:nvPicPr>
          <p:blipFill rotWithShape="1">
            <a:blip r:embed="rId7"/>
            <a:srcRect l="35203" r="12252" b="10926"/>
            <a:stretch/>
          </p:blipFill>
          <p:spPr>
            <a:xfrm>
              <a:off x="7720761" y="1944701"/>
              <a:ext cx="1836848" cy="533683"/>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75FB61F6-2174-8499-A245-332F7A96D943}"/>
                </a:ext>
              </a:extLst>
            </p:cNvPr>
            <p:cNvPicPr>
              <a:picLocks noChangeAspect="1"/>
            </p:cNvPicPr>
            <p:nvPr/>
          </p:nvPicPr>
          <p:blipFill rotWithShape="1">
            <a:blip r:embed="rId8"/>
            <a:srcRect l="36477" r="13598" b="26728"/>
            <a:stretch/>
          </p:blipFill>
          <p:spPr>
            <a:xfrm>
              <a:off x="9610851" y="1944701"/>
              <a:ext cx="1836848" cy="533683"/>
            </a:xfrm>
            <a:prstGeom prst="rect">
              <a:avLst/>
            </a:prstGeom>
            <a:ln>
              <a:noFill/>
            </a:ln>
            <a:effectLst>
              <a:outerShdw blurRad="292100" dist="139700" dir="2700000" algn="tl" rotWithShape="0">
                <a:srgbClr val="333333">
                  <a:alpha val="65000"/>
                </a:srgbClr>
              </a:outerShdw>
            </a:effectLst>
          </p:spPr>
        </p:pic>
      </p:grpSp>
      <p:grpSp>
        <p:nvGrpSpPr>
          <p:cNvPr id="5" name="Group 4">
            <a:extLst>
              <a:ext uri="{FF2B5EF4-FFF2-40B4-BE49-F238E27FC236}">
                <a16:creationId xmlns:a16="http://schemas.microsoft.com/office/drawing/2014/main" id="{0870149E-E754-F9FC-5684-B936FF998889}"/>
              </a:ext>
            </a:extLst>
          </p:cNvPr>
          <p:cNvGrpSpPr/>
          <p:nvPr/>
        </p:nvGrpSpPr>
        <p:grpSpPr>
          <a:xfrm>
            <a:off x="6446595" y="2275805"/>
            <a:ext cx="2557278" cy="468497"/>
            <a:chOff x="572183" y="2543942"/>
            <a:chExt cx="2860792" cy="457200"/>
          </a:xfrm>
        </p:grpSpPr>
        <p:sp>
          <p:nvSpPr>
            <p:cNvPr id="6" name="TextBox 5">
              <a:extLst>
                <a:ext uri="{FF2B5EF4-FFF2-40B4-BE49-F238E27FC236}">
                  <a16:creationId xmlns:a16="http://schemas.microsoft.com/office/drawing/2014/main" id="{F1FAE524-7C1A-746E-9BDD-9D8DB8FE9834}"/>
                </a:ext>
              </a:extLst>
            </p:cNvPr>
            <p:cNvSpPr txBox="1"/>
            <p:nvPr/>
          </p:nvSpPr>
          <p:spPr>
            <a:xfrm>
              <a:off x="572183" y="2634043"/>
              <a:ext cx="143865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a:ea typeface="+mn-ea"/>
                  <a:cs typeface="+mn-cs"/>
                </a:rPr>
                <a:t>.NET 5</a:t>
              </a:r>
            </a:p>
          </p:txBody>
        </p:sp>
        <p:sp>
          <p:nvSpPr>
            <p:cNvPr id="7" name="Rectangle 6">
              <a:extLst>
                <a:ext uri="{FF2B5EF4-FFF2-40B4-BE49-F238E27FC236}">
                  <a16:creationId xmlns:a16="http://schemas.microsoft.com/office/drawing/2014/main" id="{8B59A031-61FD-E39F-3B94-2D9012E081DB}"/>
                </a:ext>
              </a:extLst>
            </p:cNvPr>
            <p:cNvSpPr>
              <a:spLocks/>
            </p:cNvSpPr>
            <p:nvPr/>
          </p:nvSpPr>
          <p:spPr bwMode="auto">
            <a:xfrm>
              <a:off x="1532518" y="2543942"/>
              <a:ext cx="1047940" cy="457200"/>
            </a:xfrm>
            <a:prstGeom prst="rect">
              <a:avLst/>
            </a:prstGeom>
            <a:gradFill>
              <a:gsLst>
                <a:gs pos="0">
                  <a:srgbClr val="5733D6"/>
                </a:gs>
                <a:gs pos="100000">
                  <a:srgbClr val="9780E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a:ea typeface="Segoe UI" pitchFamily="34" charset="0"/>
                <a:cs typeface="Segoe UI" pitchFamily="34" charset="0"/>
              </a:endParaRPr>
            </a:p>
          </p:txBody>
        </p:sp>
        <p:sp>
          <p:nvSpPr>
            <p:cNvPr id="8" name="TextBox 7">
              <a:extLst>
                <a:ext uri="{FF2B5EF4-FFF2-40B4-BE49-F238E27FC236}">
                  <a16:creationId xmlns:a16="http://schemas.microsoft.com/office/drawing/2014/main" id="{27C53F9B-6219-50BF-94D2-E88B704B1D9E}"/>
                </a:ext>
              </a:extLst>
            </p:cNvPr>
            <p:cNvSpPr txBox="1"/>
            <p:nvPr/>
          </p:nvSpPr>
          <p:spPr>
            <a:xfrm>
              <a:off x="2690542" y="2634043"/>
              <a:ext cx="742433"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250+</a:t>
              </a:r>
              <a:endParaRPr kumimoji="0" lang="en-US" sz="1800" b="0" i="0" u="none" strike="noStrike" kern="1200" cap="none" spc="0" normalizeH="0" baseline="0" noProof="0">
                <a:ln>
                  <a:noFill/>
                </a:ln>
                <a:solidFill>
                  <a:srgbClr val="FFFFFF"/>
                </a:solidFill>
                <a:effectLst/>
                <a:uLnTx/>
                <a:uFillTx/>
                <a:latin typeface="Open Sans"/>
                <a:ea typeface="Open Sans"/>
                <a:cs typeface="Open Sans"/>
              </a:endParaRPr>
            </a:p>
          </p:txBody>
        </p:sp>
      </p:grpSp>
      <p:grpSp>
        <p:nvGrpSpPr>
          <p:cNvPr id="9" name="Group 8">
            <a:extLst>
              <a:ext uri="{FF2B5EF4-FFF2-40B4-BE49-F238E27FC236}">
                <a16:creationId xmlns:a16="http://schemas.microsoft.com/office/drawing/2014/main" id="{2B601A84-0E83-7229-70E7-28078CD95F7E}"/>
              </a:ext>
            </a:extLst>
          </p:cNvPr>
          <p:cNvGrpSpPr/>
          <p:nvPr/>
        </p:nvGrpSpPr>
        <p:grpSpPr>
          <a:xfrm>
            <a:off x="6445067" y="3029351"/>
            <a:ext cx="3439994" cy="468497"/>
            <a:chOff x="572183" y="3297488"/>
            <a:chExt cx="3848275" cy="457200"/>
          </a:xfrm>
        </p:grpSpPr>
        <p:sp>
          <p:nvSpPr>
            <p:cNvPr id="10" name="TextBox 9">
              <a:extLst>
                <a:ext uri="{FF2B5EF4-FFF2-40B4-BE49-F238E27FC236}">
                  <a16:creationId xmlns:a16="http://schemas.microsoft.com/office/drawing/2014/main" id="{7E4FB30E-51F3-0D3C-549B-3B17257AA489}"/>
                </a:ext>
              </a:extLst>
            </p:cNvPr>
            <p:cNvSpPr txBox="1"/>
            <p:nvPr/>
          </p:nvSpPr>
          <p:spPr>
            <a:xfrm>
              <a:off x="572183" y="3387589"/>
              <a:ext cx="143865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a:ea typeface="+mn-ea"/>
                  <a:cs typeface="+mn-cs"/>
                </a:rPr>
                <a:t>.NET 6</a:t>
              </a:r>
            </a:p>
          </p:txBody>
        </p:sp>
        <p:sp>
          <p:nvSpPr>
            <p:cNvPr id="11" name="Rectangle 10">
              <a:extLst>
                <a:ext uri="{FF2B5EF4-FFF2-40B4-BE49-F238E27FC236}">
                  <a16:creationId xmlns:a16="http://schemas.microsoft.com/office/drawing/2014/main" id="{5CD05F6C-EE23-84E6-639E-33F652AEAEFF}"/>
                </a:ext>
              </a:extLst>
            </p:cNvPr>
            <p:cNvSpPr>
              <a:spLocks/>
            </p:cNvSpPr>
            <p:nvPr/>
          </p:nvSpPr>
          <p:spPr bwMode="auto">
            <a:xfrm>
              <a:off x="1532518" y="3297488"/>
              <a:ext cx="2095880" cy="457200"/>
            </a:xfrm>
            <a:prstGeom prst="rect">
              <a:avLst/>
            </a:prstGeom>
            <a:gradFill>
              <a:gsLst>
                <a:gs pos="0">
                  <a:srgbClr val="5733D6"/>
                </a:gs>
                <a:gs pos="100000">
                  <a:srgbClr val="9780E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a:ea typeface="Segoe UI" pitchFamily="34" charset="0"/>
                <a:cs typeface="Segoe UI" pitchFamily="34" charset="0"/>
              </a:endParaRPr>
            </a:p>
          </p:txBody>
        </p:sp>
        <p:sp>
          <p:nvSpPr>
            <p:cNvPr id="12" name="TextBox 11">
              <a:extLst>
                <a:ext uri="{FF2B5EF4-FFF2-40B4-BE49-F238E27FC236}">
                  <a16:creationId xmlns:a16="http://schemas.microsoft.com/office/drawing/2014/main" id="{96AB7AE6-6DA9-CA9C-3140-70D6FB86D444}"/>
                </a:ext>
              </a:extLst>
            </p:cNvPr>
            <p:cNvSpPr txBox="1"/>
            <p:nvPr/>
          </p:nvSpPr>
          <p:spPr>
            <a:xfrm>
              <a:off x="3743507" y="3387589"/>
              <a:ext cx="67695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550+</a:t>
              </a:r>
            </a:p>
          </p:txBody>
        </p:sp>
      </p:grpSp>
      <p:cxnSp>
        <p:nvCxnSpPr>
          <p:cNvPr id="13" name="Straight Connector 12">
            <a:extLst>
              <a:ext uri="{FF2B5EF4-FFF2-40B4-BE49-F238E27FC236}">
                <a16:creationId xmlns:a16="http://schemas.microsoft.com/office/drawing/2014/main" id="{DB4ACC18-06C4-4112-0CB8-68550748990E}"/>
              </a:ext>
            </a:extLst>
          </p:cNvPr>
          <p:cNvCxnSpPr>
            <a:cxnSpLocks/>
          </p:cNvCxnSpPr>
          <p:nvPr/>
        </p:nvCxnSpPr>
        <p:spPr>
          <a:xfrm>
            <a:off x="7296671" y="1986659"/>
            <a:ext cx="575" cy="2510747"/>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B2B1691-0D65-DAC8-EDB1-274E09334A04}"/>
              </a:ext>
            </a:extLst>
          </p:cNvPr>
          <p:cNvGrpSpPr/>
          <p:nvPr/>
        </p:nvGrpSpPr>
        <p:grpSpPr>
          <a:xfrm>
            <a:off x="6452613" y="3782897"/>
            <a:ext cx="5371109" cy="468497"/>
            <a:chOff x="573710" y="4051034"/>
            <a:chExt cx="6008587" cy="457200"/>
          </a:xfrm>
        </p:grpSpPr>
        <p:sp>
          <p:nvSpPr>
            <p:cNvPr id="15" name="TextBox 14">
              <a:extLst>
                <a:ext uri="{FF2B5EF4-FFF2-40B4-BE49-F238E27FC236}">
                  <a16:creationId xmlns:a16="http://schemas.microsoft.com/office/drawing/2014/main" id="{E1AD418A-1B0E-E6B8-5A98-A021C755D2FA}"/>
                </a:ext>
              </a:extLst>
            </p:cNvPr>
            <p:cNvSpPr txBox="1"/>
            <p:nvPr/>
          </p:nvSpPr>
          <p:spPr>
            <a:xfrm>
              <a:off x="573710" y="4141135"/>
              <a:ext cx="143865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a:ea typeface="+mn-ea"/>
                  <a:cs typeface="+mn-cs"/>
                </a:rPr>
                <a:t>.NET 7</a:t>
              </a:r>
            </a:p>
          </p:txBody>
        </p:sp>
        <p:sp>
          <p:nvSpPr>
            <p:cNvPr id="16" name="Rectangle 15">
              <a:extLst>
                <a:ext uri="{FF2B5EF4-FFF2-40B4-BE49-F238E27FC236}">
                  <a16:creationId xmlns:a16="http://schemas.microsoft.com/office/drawing/2014/main" id="{DB33F6D7-D0B5-4182-9424-E21433259C7A}"/>
                </a:ext>
              </a:extLst>
            </p:cNvPr>
            <p:cNvSpPr>
              <a:spLocks/>
            </p:cNvSpPr>
            <p:nvPr/>
          </p:nvSpPr>
          <p:spPr bwMode="auto">
            <a:xfrm>
              <a:off x="1532518" y="4051034"/>
              <a:ext cx="4191759" cy="457200"/>
            </a:xfrm>
            <a:prstGeom prst="rect">
              <a:avLst/>
            </a:prstGeom>
            <a:gradFill>
              <a:gsLst>
                <a:gs pos="0">
                  <a:srgbClr val="5733D6"/>
                </a:gs>
                <a:gs pos="100000">
                  <a:srgbClr val="9780E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a:ea typeface="Segoe UI" pitchFamily="34" charset="0"/>
                <a:cs typeface="Segoe UI" pitchFamily="34" charset="0"/>
              </a:endParaRPr>
            </a:p>
          </p:txBody>
        </p:sp>
        <p:sp>
          <p:nvSpPr>
            <p:cNvPr id="17" name="TextBox 16">
              <a:extLst>
                <a:ext uri="{FF2B5EF4-FFF2-40B4-BE49-F238E27FC236}">
                  <a16:creationId xmlns:a16="http://schemas.microsoft.com/office/drawing/2014/main" id="{8539E121-D918-7A96-F5D3-FA30E4CB79CB}"/>
                </a:ext>
              </a:extLst>
            </p:cNvPr>
            <p:cNvSpPr txBox="1"/>
            <p:nvPr/>
          </p:nvSpPr>
          <p:spPr>
            <a:xfrm>
              <a:off x="5837549" y="4130539"/>
              <a:ext cx="7447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1000+</a:t>
              </a:r>
            </a:p>
          </p:txBody>
        </p:sp>
      </p:grpSp>
      <p:sp>
        <p:nvSpPr>
          <p:cNvPr id="26" name="Rectangle 25">
            <a:extLst>
              <a:ext uri="{FF2B5EF4-FFF2-40B4-BE49-F238E27FC236}">
                <a16:creationId xmlns:a16="http://schemas.microsoft.com/office/drawing/2014/main" id="{FA6B1F6F-212E-24B0-562D-28F18A62D38E}"/>
              </a:ext>
            </a:extLst>
          </p:cNvPr>
          <p:cNvSpPr/>
          <p:nvPr/>
        </p:nvSpPr>
        <p:spPr>
          <a:xfrm>
            <a:off x="640777" y="5936269"/>
            <a:ext cx="11069669" cy="553624"/>
          </a:xfrm>
          <a:prstGeom prst="rect">
            <a:avLst/>
          </a:prstGeom>
          <a:solidFill>
            <a:srgbClr val="512BD4">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4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1000"/>
                            </p:stCondLst>
                            <p:childTnLst>
                              <p:par>
                                <p:cTn id="13" presetID="22" presetClass="entr" presetSubtype="8" fill="hold"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Every app can upgrade to the latest .NET</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a:xfrm>
            <a:off x="164098" y="2309319"/>
            <a:ext cx="11841032" cy="4351338"/>
          </a:xfrm>
        </p:spPr>
        <p:txBody>
          <a:bodyPr>
            <a:normAutofit lnSpcReduction="10000"/>
          </a:bodyPr>
          <a:lstStyle/>
          <a:p>
            <a:pPr marL="0" indent="0">
              <a:lnSpc>
                <a:spcPct val="150000"/>
              </a:lnSpc>
              <a:buNone/>
            </a:pPr>
            <a:r>
              <a:rPr lang="en-US" sz="2400"/>
              <a:t>	        WPF 	 </a:t>
            </a:r>
          </a:p>
          <a:p>
            <a:pPr marL="0" indent="0">
              <a:lnSpc>
                <a:spcPct val="150000"/>
              </a:lnSpc>
              <a:buNone/>
            </a:pPr>
            <a:r>
              <a:rPr lang="en-US" sz="2400"/>
              <a:t>	        UWP	    upgrade to WinUI 3 (separate sessions on WinUI 3)</a:t>
            </a:r>
          </a:p>
          <a:p>
            <a:pPr marL="0" indent="0">
              <a:lnSpc>
                <a:spcPct val="150000"/>
              </a:lnSpc>
              <a:buNone/>
            </a:pPr>
            <a:r>
              <a:rPr lang="en-US" sz="2400"/>
              <a:t> </a:t>
            </a:r>
            <a:r>
              <a:rPr lang="en-US" sz="2400" err="1"/>
              <a:t>Xamarin.Forms</a:t>
            </a:r>
            <a:r>
              <a:rPr lang="en-US" sz="2400"/>
              <a:t>	    upgrade to .NET MAUI (separate session)</a:t>
            </a:r>
          </a:p>
          <a:p>
            <a:pPr marL="0" indent="0">
              <a:lnSpc>
                <a:spcPct val="150000"/>
              </a:lnSpc>
              <a:buNone/>
            </a:pPr>
            <a:r>
              <a:rPr lang="en-US" sz="2400"/>
              <a:t>                    WCF	    upgrade to .NET 7 with Core WCF (separate session)</a:t>
            </a:r>
          </a:p>
          <a:p>
            <a:pPr marL="0" indent="0">
              <a:lnSpc>
                <a:spcPct val="150000"/>
              </a:lnSpc>
              <a:buNone/>
            </a:pPr>
            <a:r>
              <a:rPr lang="en-US" sz="2400"/>
              <a:t>              ASP.NET	    upgrade to ASP.NET Core (this session and separate session)</a:t>
            </a:r>
          </a:p>
          <a:p>
            <a:pPr marL="0" indent="0">
              <a:lnSpc>
                <a:spcPct val="150000"/>
              </a:lnSpc>
              <a:buNone/>
            </a:pPr>
            <a:r>
              <a:rPr lang="en-US" sz="2400"/>
              <a:t>	  libraries           if used from both .NET Framework and .NET, keep on .NET                  			     Standard2.0; if only from .NET 7, upgrade to .NET 7</a:t>
            </a:r>
          </a:p>
        </p:txBody>
      </p:sp>
      <p:pic>
        <p:nvPicPr>
          <p:cNvPr id="6" name="Graphic 5" descr="Arrow Right with solid fill">
            <a:extLst>
              <a:ext uri="{FF2B5EF4-FFF2-40B4-BE49-F238E27FC236}">
                <a16:creationId xmlns:a16="http://schemas.microsoft.com/office/drawing/2014/main" id="{9B643AD7-56B0-1A14-48B2-702644E4F9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304" y="2255567"/>
            <a:ext cx="384593" cy="423052"/>
          </a:xfrm>
          <a:prstGeom prst="rect">
            <a:avLst/>
          </a:prstGeom>
        </p:spPr>
      </p:pic>
      <p:pic>
        <p:nvPicPr>
          <p:cNvPr id="7" name="Graphic 6" descr="Arrow Right with solid fill">
            <a:extLst>
              <a:ext uri="{FF2B5EF4-FFF2-40B4-BE49-F238E27FC236}">
                <a16:creationId xmlns:a16="http://schemas.microsoft.com/office/drawing/2014/main" id="{EAC386DE-9398-69CB-11FD-36BFCF6D88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303" y="3070070"/>
            <a:ext cx="384593" cy="423052"/>
          </a:xfrm>
          <a:prstGeom prst="rect">
            <a:avLst/>
          </a:prstGeom>
        </p:spPr>
      </p:pic>
      <p:pic>
        <p:nvPicPr>
          <p:cNvPr id="8" name="Graphic 7" descr="Arrow Right with solid fill">
            <a:extLst>
              <a:ext uri="{FF2B5EF4-FFF2-40B4-BE49-F238E27FC236}">
                <a16:creationId xmlns:a16="http://schemas.microsoft.com/office/drawing/2014/main" id="{462F8D6B-658A-AEE7-D7C6-06FD6A3DC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302" y="3707509"/>
            <a:ext cx="384593" cy="423052"/>
          </a:xfrm>
          <a:prstGeom prst="rect">
            <a:avLst/>
          </a:prstGeom>
        </p:spPr>
      </p:pic>
      <p:pic>
        <p:nvPicPr>
          <p:cNvPr id="9" name="Graphic 8" descr="Arrow Right with solid fill">
            <a:extLst>
              <a:ext uri="{FF2B5EF4-FFF2-40B4-BE49-F238E27FC236}">
                <a16:creationId xmlns:a16="http://schemas.microsoft.com/office/drawing/2014/main" id="{18CD9294-4ADD-FBD0-7FBB-9804FE022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301" y="4355717"/>
            <a:ext cx="384593" cy="423052"/>
          </a:xfrm>
          <a:prstGeom prst="rect">
            <a:avLst/>
          </a:prstGeom>
        </p:spPr>
      </p:pic>
      <p:pic>
        <p:nvPicPr>
          <p:cNvPr id="10" name="Graphic 9" descr="Arrow Right with solid fill">
            <a:extLst>
              <a:ext uri="{FF2B5EF4-FFF2-40B4-BE49-F238E27FC236}">
                <a16:creationId xmlns:a16="http://schemas.microsoft.com/office/drawing/2014/main" id="{1067D2C5-222F-4BB8-6395-DBD4B4EDE4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300" y="4988076"/>
            <a:ext cx="384593" cy="423052"/>
          </a:xfrm>
          <a:prstGeom prst="rect">
            <a:avLst/>
          </a:prstGeom>
        </p:spPr>
      </p:pic>
      <p:pic>
        <p:nvPicPr>
          <p:cNvPr id="11" name="Graphic 10" descr="Arrow Right with solid fill">
            <a:extLst>
              <a:ext uri="{FF2B5EF4-FFF2-40B4-BE49-F238E27FC236}">
                <a16:creationId xmlns:a16="http://schemas.microsoft.com/office/drawing/2014/main" id="{7ECE85C4-125C-0628-5C7E-2E408E27AB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299" y="5605220"/>
            <a:ext cx="384593" cy="423052"/>
          </a:xfrm>
          <a:prstGeom prst="rect">
            <a:avLst/>
          </a:prstGeom>
        </p:spPr>
      </p:pic>
      <p:sp>
        <p:nvSpPr>
          <p:cNvPr id="13" name="TextBox 12">
            <a:extLst>
              <a:ext uri="{FF2B5EF4-FFF2-40B4-BE49-F238E27FC236}">
                <a16:creationId xmlns:a16="http://schemas.microsoft.com/office/drawing/2014/main" id="{EE27D511-BD43-8135-2851-B3E174C84F4A}"/>
              </a:ext>
            </a:extLst>
          </p:cNvPr>
          <p:cNvSpPr txBox="1"/>
          <p:nvPr/>
        </p:nvSpPr>
        <p:spPr>
          <a:xfrm>
            <a:off x="848255" y="2012607"/>
            <a:ext cx="2103698" cy="461665"/>
          </a:xfrm>
          <a:prstGeom prst="rect">
            <a:avLst/>
          </a:prstGeom>
          <a:noFill/>
        </p:spPr>
        <p:txBody>
          <a:bodyPr wrap="square">
            <a:spAutoFit/>
          </a:bodyPr>
          <a:lstStyle/>
          <a:p>
            <a:r>
              <a:rPr lang="en-US" sz="2400">
                <a:solidFill>
                  <a:schemeClr val="bg1"/>
                </a:solidFill>
                <a:latin typeface="Open Sans" pitchFamily="2" charset="0"/>
                <a:cs typeface="Open Sans" pitchFamily="2" charset="0"/>
              </a:rPr>
              <a:t>WinForms, </a:t>
            </a:r>
          </a:p>
        </p:txBody>
      </p:sp>
      <p:sp>
        <p:nvSpPr>
          <p:cNvPr id="15" name="TextBox 14">
            <a:extLst>
              <a:ext uri="{FF2B5EF4-FFF2-40B4-BE49-F238E27FC236}">
                <a16:creationId xmlns:a16="http://schemas.microsoft.com/office/drawing/2014/main" id="{D4481121-E120-E0A0-4EFA-FE5438DB3CF8}"/>
              </a:ext>
            </a:extLst>
          </p:cNvPr>
          <p:cNvSpPr txBox="1"/>
          <p:nvPr/>
        </p:nvSpPr>
        <p:spPr>
          <a:xfrm>
            <a:off x="3219848" y="2112401"/>
            <a:ext cx="8688454" cy="587277"/>
          </a:xfrm>
          <a:prstGeom prst="rect">
            <a:avLst/>
          </a:prstGeom>
          <a:noFill/>
        </p:spPr>
        <p:txBody>
          <a:bodyPr wrap="square">
            <a:spAutoFit/>
          </a:bodyPr>
          <a:lstStyle/>
          <a:p>
            <a:pPr>
              <a:lnSpc>
                <a:spcPct val="150000"/>
              </a:lnSpc>
            </a:pPr>
            <a:r>
              <a:rPr lang="en-US" sz="2400">
                <a:solidFill>
                  <a:schemeClr val="bg1"/>
                </a:solidFill>
                <a:latin typeface="Open Sans" pitchFamily="2" charset="0"/>
                <a:cs typeface="Open Sans" pitchFamily="2" charset="0"/>
              </a:rPr>
              <a:t>upgrade to .NET 7 with </a:t>
            </a:r>
            <a:r>
              <a:rPr lang="en-US" sz="2400">
                <a:solidFill>
                  <a:srgbClr val="00B0F0"/>
                </a:solidFill>
                <a:latin typeface="Open Sans" panose="020B0606030504020204" pitchFamily="34" charset="0"/>
                <a:ea typeface="Open Sans" panose="020B0606030504020204" pitchFamily="34" charset="0"/>
                <a:cs typeface="Open Sans" panose="020B0606030504020204" pitchFamily="34" charset="0"/>
              </a:rPr>
              <a:t>https://aka.ms/dotnet/upgrade</a:t>
            </a:r>
            <a:r>
              <a:rPr lang="en-US" sz="240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217644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BB9C-4CE8-3E38-17FF-774699D102DD}"/>
              </a:ext>
            </a:extLst>
          </p:cNvPr>
          <p:cNvSpPr>
            <a:spLocks noGrp="1"/>
          </p:cNvSpPr>
          <p:nvPr>
            <p:ph type="title"/>
          </p:nvPr>
        </p:nvSpPr>
        <p:spPr/>
        <p:txBody>
          <a:bodyPr>
            <a:normAutofit/>
          </a:bodyPr>
          <a:lstStyle/>
          <a:p>
            <a:r>
              <a:rPr lang="en-US"/>
              <a:t>Other migration sessions</a:t>
            </a:r>
          </a:p>
        </p:txBody>
      </p:sp>
      <p:sp>
        <p:nvSpPr>
          <p:cNvPr id="12" name="TextBox 11">
            <a:extLst>
              <a:ext uri="{FF2B5EF4-FFF2-40B4-BE49-F238E27FC236}">
                <a16:creationId xmlns:a16="http://schemas.microsoft.com/office/drawing/2014/main" id="{5FA0AADE-9535-E84D-9857-D9D9C3A43F58}"/>
              </a:ext>
            </a:extLst>
          </p:cNvPr>
          <p:cNvSpPr txBox="1"/>
          <p:nvPr/>
        </p:nvSpPr>
        <p:spPr>
          <a:xfrm>
            <a:off x="2620289" y="2904384"/>
            <a:ext cx="7772400" cy="792781"/>
          </a:xfrm>
          <a:prstGeom prst="rect">
            <a:avLst/>
          </a:prstGeom>
          <a:noFill/>
        </p:spPr>
        <p:txBody>
          <a:bodyPr wrap="square" rtlCol="0">
            <a:spAutoFit/>
          </a:bodyPr>
          <a:lstStyle/>
          <a:p>
            <a:pPr>
              <a:lnSpc>
                <a:spcPct val="150000"/>
              </a:lnSpc>
              <a:defRPr/>
            </a:pPr>
            <a:r>
              <a:rPr lang="en-US" sz="16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Upgrading Xamarin apps to .NET MAUI</a:t>
            </a:r>
          </a:p>
          <a:p>
            <a:pPr>
              <a:lnSpc>
                <a:spcPct val="150000"/>
              </a:lnSpc>
              <a:defRPr/>
            </a:pPr>
            <a:r>
              <a:rPr lang="en-US" sz="1600" b="1" i="0" err="1">
                <a:solidFill>
                  <a:srgbClr val="CBBFF2"/>
                </a:solidFill>
                <a:effectLst/>
                <a:latin typeface="Open Sans" panose="020B0606030504020204" pitchFamily="34" charset="0"/>
                <a:ea typeface="Open Sans" panose="020B0606030504020204" pitchFamily="34" charset="0"/>
                <a:cs typeface="Open Sans" panose="020B0606030504020204" pitchFamily="34" charset="0"/>
              </a:rPr>
              <a:t>Sweekriti</a:t>
            </a:r>
            <a:r>
              <a:rPr lang="en-US" sz="1600" b="1" i="0">
                <a:solidFill>
                  <a:srgbClr val="CBBFF2"/>
                </a:solidFill>
                <a:effectLst/>
                <a:latin typeface="Open Sans" panose="020B0606030504020204" pitchFamily="34" charset="0"/>
                <a:ea typeface="Open Sans" panose="020B0606030504020204" pitchFamily="34" charset="0"/>
                <a:cs typeface="Open Sans" panose="020B0606030504020204" pitchFamily="34" charset="0"/>
              </a:rPr>
              <a:t> </a:t>
            </a:r>
            <a:r>
              <a:rPr lang="en-US" sz="1600" b="1" i="0" err="1">
                <a:solidFill>
                  <a:srgbClr val="CBBFF2"/>
                </a:solidFill>
                <a:effectLst/>
                <a:latin typeface="Open Sans" panose="020B0606030504020204" pitchFamily="34" charset="0"/>
                <a:ea typeface="Open Sans" panose="020B0606030504020204" pitchFamily="34" charset="0"/>
                <a:cs typeface="Open Sans" panose="020B0606030504020204" pitchFamily="34" charset="0"/>
              </a:rPr>
              <a:t>Satpathy</a:t>
            </a:r>
            <a:endPar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E92D6858-EB5B-4D0A-EB83-2D0A3E87DD6A}"/>
              </a:ext>
            </a:extLst>
          </p:cNvPr>
          <p:cNvSpPr txBox="1"/>
          <p:nvPr/>
        </p:nvSpPr>
        <p:spPr>
          <a:xfrm>
            <a:off x="2620289" y="4220775"/>
            <a:ext cx="7772400" cy="116102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Migrate Your Legacy ASP.NET Projects to ASP.NET Core Incrementally with YARP</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CBBFF2"/>
                </a:solidFill>
                <a:effectLst/>
                <a:latin typeface="Open Sans" panose="020B0606030504020204" pitchFamily="34" charset="0"/>
                <a:ea typeface="Open Sans" panose="020B0606030504020204" pitchFamily="34" charset="0"/>
                <a:cs typeface="Open Sans" panose="020B0606030504020204" pitchFamily="34" charset="0"/>
              </a:rPr>
              <a:t>Jonathan "J." Tower</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763C5B17-D0B2-4FAB-456A-12F75373FC2B}"/>
              </a:ext>
            </a:extLst>
          </p:cNvPr>
          <p:cNvSpPr txBox="1"/>
          <p:nvPr/>
        </p:nvSpPr>
        <p:spPr>
          <a:xfrm>
            <a:off x="2611742" y="5890143"/>
            <a:ext cx="7767519" cy="79278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Leveling up data: Upgrade from EF6 to EF7 and blast off!</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CBBFF2"/>
                </a:solidFill>
                <a:effectLst/>
                <a:latin typeface="Open Sans" panose="020B0606030504020204" pitchFamily="34" charset="0"/>
                <a:ea typeface="Open Sans" panose="020B0606030504020204" pitchFamily="34" charset="0"/>
                <a:cs typeface="Open Sans" panose="020B0606030504020204" pitchFamily="34" charset="0"/>
              </a:rPr>
              <a:t>Arthur Vickers, Shay </a:t>
            </a:r>
            <a:r>
              <a:rPr lang="en-US" sz="1600" b="1" i="0" err="1">
                <a:solidFill>
                  <a:srgbClr val="CBBFF2"/>
                </a:solidFill>
                <a:effectLst/>
                <a:latin typeface="Open Sans" panose="020B0606030504020204" pitchFamily="34" charset="0"/>
                <a:ea typeface="Open Sans" panose="020B0606030504020204" pitchFamily="34" charset="0"/>
                <a:cs typeface="Open Sans" panose="020B0606030504020204" pitchFamily="34" charset="0"/>
              </a:rPr>
              <a:t>Rojansky</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a:extLst>
              <a:ext uri="{FF2B5EF4-FFF2-40B4-BE49-F238E27FC236}">
                <a16:creationId xmlns:a16="http://schemas.microsoft.com/office/drawing/2014/main" id="{8096F012-E04A-4354-9EEA-C1B7D292D979}"/>
              </a:ext>
            </a:extLst>
          </p:cNvPr>
          <p:cNvCxnSpPr>
            <a:cxnSpLocks/>
          </p:cNvCxnSpPr>
          <p:nvPr/>
        </p:nvCxnSpPr>
        <p:spPr>
          <a:xfrm>
            <a:off x="949770" y="2777861"/>
            <a:ext cx="9383282" cy="0"/>
          </a:xfrm>
          <a:prstGeom prst="line">
            <a:avLst/>
          </a:prstGeom>
          <a:ln>
            <a:solidFill>
              <a:srgbClr val="5353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1B3079-FD55-56B5-D115-522EA2E87DAB}"/>
              </a:ext>
            </a:extLst>
          </p:cNvPr>
          <p:cNvCxnSpPr>
            <a:cxnSpLocks/>
          </p:cNvCxnSpPr>
          <p:nvPr/>
        </p:nvCxnSpPr>
        <p:spPr>
          <a:xfrm>
            <a:off x="995979" y="5794762"/>
            <a:ext cx="9383282" cy="0"/>
          </a:xfrm>
          <a:prstGeom prst="line">
            <a:avLst/>
          </a:prstGeom>
          <a:ln>
            <a:solidFill>
              <a:srgbClr val="5353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76170C-F328-7E38-4256-761E1AF67B37}"/>
              </a:ext>
            </a:extLst>
          </p:cNvPr>
          <p:cNvCxnSpPr>
            <a:cxnSpLocks/>
          </p:cNvCxnSpPr>
          <p:nvPr/>
        </p:nvCxnSpPr>
        <p:spPr>
          <a:xfrm>
            <a:off x="949770" y="4046262"/>
            <a:ext cx="9383282" cy="0"/>
          </a:xfrm>
          <a:prstGeom prst="line">
            <a:avLst/>
          </a:prstGeom>
          <a:ln>
            <a:solidFill>
              <a:srgbClr val="5353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1AEC52-B763-65BE-D11B-E310A966D8F2}"/>
              </a:ext>
            </a:extLst>
          </p:cNvPr>
          <p:cNvSpPr txBox="1"/>
          <p:nvPr/>
        </p:nvSpPr>
        <p:spPr>
          <a:xfrm>
            <a:off x="884801" y="2014513"/>
            <a:ext cx="1605280"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kern="0">
                <a:solidFill>
                  <a:srgbClr val="D601AA"/>
                </a:solidFill>
                <a:latin typeface="Open Sans SemiBold" panose="020B0706030804020204" pitchFamily="34" charset="0"/>
                <a:ea typeface="Open Sans SemiBold" panose="020B0706030804020204" pitchFamily="34" charset="0"/>
                <a:cs typeface="Open Sans SemiBold" panose="020B0706030804020204" pitchFamily="34" charset="0"/>
              </a:rPr>
              <a:t>16:00 PST</a:t>
            </a:r>
          </a:p>
        </p:txBody>
      </p:sp>
      <p:sp>
        <p:nvSpPr>
          <p:cNvPr id="13" name="TextBox 12">
            <a:extLst>
              <a:ext uri="{FF2B5EF4-FFF2-40B4-BE49-F238E27FC236}">
                <a16:creationId xmlns:a16="http://schemas.microsoft.com/office/drawing/2014/main" id="{D804A201-B37D-6F75-6F4E-227DC287637A}"/>
              </a:ext>
            </a:extLst>
          </p:cNvPr>
          <p:cNvSpPr txBox="1"/>
          <p:nvPr/>
        </p:nvSpPr>
        <p:spPr>
          <a:xfrm>
            <a:off x="884801" y="3103445"/>
            <a:ext cx="1605280"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kern="0">
                <a:solidFill>
                  <a:srgbClr val="D601AA"/>
                </a:solidFill>
                <a:latin typeface="Open Sans SemiBold" panose="020B0706030804020204" pitchFamily="34" charset="0"/>
                <a:ea typeface="Open Sans SemiBold" panose="020B0706030804020204" pitchFamily="34" charset="0"/>
                <a:cs typeface="Open Sans SemiBold" panose="020B0706030804020204" pitchFamily="34" charset="0"/>
              </a:rPr>
              <a:t>17:00 PST</a:t>
            </a:r>
            <a:endParaRPr kumimoji="0" lang="en-US" sz="1400" i="0" u="none" strike="noStrike" kern="0" cap="none" spc="0" normalizeH="0" baseline="0" noProof="0">
              <a:ln>
                <a:noFill/>
              </a:ln>
              <a:solidFill>
                <a:srgbClr val="D601AA"/>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TextBox 14">
            <a:extLst>
              <a:ext uri="{FF2B5EF4-FFF2-40B4-BE49-F238E27FC236}">
                <a16:creationId xmlns:a16="http://schemas.microsoft.com/office/drawing/2014/main" id="{2CC1942C-36D1-DB9E-6FB9-934E13E1D314}"/>
              </a:ext>
            </a:extLst>
          </p:cNvPr>
          <p:cNvSpPr txBox="1"/>
          <p:nvPr/>
        </p:nvSpPr>
        <p:spPr>
          <a:xfrm>
            <a:off x="884801" y="4511663"/>
            <a:ext cx="1605280"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kern="0">
                <a:solidFill>
                  <a:srgbClr val="D601AA"/>
                </a:solidFill>
                <a:latin typeface="Open Sans SemiBold" panose="020B0706030804020204" pitchFamily="34" charset="0"/>
                <a:ea typeface="Open Sans SemiBold" panose="020B0706030804020204" pitchFamily="34" charset="0"/>
                <a:cs typeface="Open Sans SemiBold" panose="020B0706030804020204" pitchFamily="34" charset="0"/>
              </a:rPr>
              <a:t>20:30 PST</a:t>
            </a:r>
            <a:endParaRPr kumimoji="0" lang="en-US" sz="1400" i="0" u="none" strike="noStrike" kern="0" cap="none" spc="0" normalizeH="0" baseline="0" noProof="0">
              <a:ln>
                <a:noFill/>
              </a:ln>
              <a:solidFill>
                <a:srgbClr val="D601AA"/>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TextBox 19">
            <a:extLst>
              <a:ext uri="{FF2B5EF4-FFF2-40B4-BE49-F238E27FC236}">
                <a16:creationId xmlns:a16="http://schemas.microsoft.com/office/drawing/2014/main" id="{C371C50C-0864-0E83-3DF0-4C463DBAA7FE}"/>
              </a:ext>
            </a:extLst>
          </p:cNvPr>
          <p:cNvSpPr txBox="1"/>
          <p:nvPr/>
        </p:nvSpPr>
        <p:spPr>
          <a:xfrm>
            <a:off x="884801" y="6093087"/>
            <a:ext cx="1605280"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kern="0">
                <a:solidFill>
                  <a:srgbClr val="D601AA"/>
                </a:solidFill>
                <a:latin typeface="Open Sans SemiBold" panose="020B0706030804020204" pitchFamily="34" charset="0"/>
                <a:ea typeface="Open Sans SemiBold" panose="020B0706030804020204" pitchFamily="34" charset="0"/>
                <a:cs typeface="Open Sans SemiBold" panose="020B0706030804020204" pitchFamily="34" charset="0"/>
              </a:rPr>
              <a:t>9:30 PST</a:t>
            </a:r>
            <a:endParaRPr kumimoji="0" lang="en-US" sz="1400" i="0" u="none" strike="noStrike" kern="0" cap="none" spc="0" normalizeH="0" baseline="0" noProof="0">
              <a:ln>
                <a:noFill/>
              </a:ln>
              <a:solidFill>
                <a:srgbClr val="D601AA"/>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Rectangle 6">
            <a:extLst>
              <a:ext uri="{FF2B5EF4-FFF2-40B4-BE49-F238E27FC236}">
                <a16:creationId xmlns:a16="http://schemas.microsoft.com/office/drawing/2014/main" id="{CBFB2D66-6EFC-1821-7433-6BBCA6B59BC9}"/>
              </a:ext>
            </a:extLst>
          </p:cNvPr>
          <p:cNvSpPr/>
          <p:nvPr/>
        </p:nvSpPr>
        <p:spPr>
          <a:xfrm>
            <a:off x="12192000" y="0"/>
            <a:ext cx="2519916" cy="244548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a:p>
            <a:br>
              <a:rPr lang="en-US"/>
            </a:br>
            <a:r>
              <a:rPr lang="en-US"/>
              <a:t>Olia – In Progress</a:t>
            </a:r>
          </a:p>
          <a:p>
            <a:endParaRPr lang="en-US"/>
          </a:p>
        </p:txBody>
      </p:sp>
      <p:sp>
        <p:nvSpPr>
          <p:cNvPr id="7" name="TextBox 6">
            <a:extLst>
              <a:ext uri="{FF2B5EF4-FFF2-40B4-BE49-F238E27FC236}">
                <a16:creationId xmlns:a16="http://schemas.microsoft.com/office/drawing/2014/main" id="{800F0EEF-643F-29EB-35EF-83FADAB44F3B}"/>
              </a:ext>
            </a:extLst>
          </p:cNvPr>
          <p:cNvSpPr txBox="1"/>
          <p:nvPr/>
        </p:nvSpPr>
        <p:spPr>
          <a:xfrm>
            <a:off x="2620289" y="1771226"/>
            <a:ext cx="7360542" cy="7916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Using CoreWCF to unblock modernization of WCF apps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i="0">
                <a:solidFill>
                  <a:srgbClr val="CBBFF2"/>
                </a:solidFill>
                <a:effectLst/>
                <a:latin typeface="Open Sans" panose="020B0606030504020204" pitchFamily="34" charset="0"/>
                <a:ea typeface="Open Sans" panose="020B0606030504020204" pitchFamily="34" charset="0"/>
                <a:cs typeface="Open Sans" panose="020B0606030504020204" pitchFamily="34" charset="0"/>
              </a:rPr>
              <a:t>Sam Spencer, Matt Connew</a:t>
            </a:r>
            <a:endPar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25CC73B8-4AF0-717C-DF71-F6A3F6661217}"/>
              </a:ext>
            </a:extLst>
          </p:cNvPr>
          <p:cNvSpPr txBox="1"/>
          <p:nvPr/>
        </p:nvSpPr>
        <p:spPr>
          <a:xfrm>
            <a:off x="382569" y="5346395"/>
            <a:ext cx="2564669"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srgbClr val="B9AAE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Thursday, Nov 10</a:t>
            </a:r>
          </a:p>
        </p:txBody>
      </p:sp>
      <p:sp>
        <p:nvSpPr>
          <p:cNvPr id="21" name="TextBox 20">
            <a:extLst>
              <a:ext uri="{FF2B5EF4-FFF2-40B4-BE49-F238E27FC236}">
                <a16:creationId xmlns:a16="http://schemas.microsoft.com/office/drawing/2014/main" id="{7EFCC6A0-BF1F-B3AA-42C9-8A76EB799ACD}"/>
              </a:ext>
            </a:extLst>
          </p:cNvPr>
          <p:cNvSpPr txBox="1"/>
          <p:nvPr/>
        </p:nvSpPr>
        <p:spPr>
          <a:xfrm>
            <a:off x="382570" y="1469733"/>
            <a:ext cx="2229172"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kern="0">
                <a:solidFill>
                  <a:srgbClr val="B9AAEE"/>
                </a:solidFill>
                <a:latin typeface="Open Sans SemiBold" panose="020B0706030804020204" pitchFamily="34" charset="0"/>
                <a:ea typeface="Open Sans SemiBold" panose="020B0706030804020204" pitchFamily="34" charset="0"/>
                <a:cs typeface="Open Sans SemiBold" panose="020B0706030804020204" pitchFamily="34" charset="0"/>
              </a:rPr>
              <a:t>Wednesday</a:t>
            </a:r>
            <a:r>
              <a:rPr kumimoji="0" lang="en-US" sz="1400" i="0" u="none" strike="noStrike" kern="0" cap="none" spc="0" normalizeH="0" baseline="0" noProof="0">
                <a:ln>
                  <a:noFill/>
                </a:ln>
                <a:solidFill>
                  <a:srgbClr val="B9AAE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Nov </a:t>
            </a:r>
            <a:r>
              <a:rPr lang="en-US" sz="1400" kern="0">
                <a:solidFill>
                  <a:srgbClr val="B9AAEE"/>
                </a:solidFill>
                <a:latin typeface="Open Sans SemiBold" panose="020B0706030804020204" pitchFamily="34" charset="0"/>
                <a:ea typeface="Open Sans SemiBold" panose="020B0706030804020204" pitchFamily="34" charset="0"/>
                <a:cs typeface="Open Sans SemiBold" panose="020B0706030804020204" pitchFamily="34" charset="0"/>
              </a:rPr>
              <a:t>9</a:t>
            </a:r>
            <a:endParaRPr kumimoji="0" lang="en-US" sz="1100" i="0" u="none" strike="noStrike" kern="0" cap="none" spc="0" normalizeH="0" baseline="0" noProof="0">
              <a:ln>
                <a:noFill/>
              </a:ln>
              <a:solidFill>
                <a:srgbClr val="B9AAE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62924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10</Notes>
  <HiddenSlides>4</HiddenSlide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Office Theme</vt:lpstr>
      <vt:lpstr>Dotnet_Template_Light</vt:lpstr>
      <vt:lpstr>5_Office Theme</vt:lpstr>
      <vt:lpstr>PowerPoint Presentation</vt:lpstr>
      <vt:lpstr>Upgrading from .NET Framework  to .NET 7</vt:lpstr>
      <vt:lpstr>PowerPoint Presentation</vt:lpstr>
      <vt:lpstr>Agenda</vt:lpstr>
      <vt:lpstr>Different versions of .NET</vt:lpstr>
      <vt:lpstr>.NET Schedule</vt:lpstr>
      <vt:lpstr>Why upgrade?</vt:lpstr>
      <vt:lpstr>Every app can upgrade to the latest .NET</vt:lpstr>
      <vt:lpstr>Other migration sessions</vt:lpstr>
      <vt:lpstr>High-level upgrade workflow</vt:lpstr>
      <vt:lpstr>Upgrading in-place</vt:lpstr>
      <vt:lpstr>Upgrading in-place</vt:lpstr>
      <vt:lpstr>Upgrading incrementally</vt:lpstr>
      <vt:lpstr>Upgrading incrementally</vt:lpstr>
      <vt:lpstr>Incremental Migration Tooling for Visual Studio</vt:lpstr>
      <vt:lpstr>Incremental Upgrade experience</vt:lpstr>
      <vt:lpstr>Incremental Upgrade experience</vt:lpstr>
      <vt:lpstr>Incremental Migration Tooling vs. .NET Upgrade Assistant</vt:lpstr>
      <vt:lpstr>Incremental Migration Tooling Demo</vt:lpstr>
      <vt:lpstr>Adapters for System.Web</vt:lpstr>
      <vt:lpstr>System.Web Adapters</vt:lpstr>
      <vt:lpstr>Demo</vt:lpstr>
      <vt:lpstr>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revision>1</cp:revision>
  <dcterms:created xsi:type="dcterms:W3CDTF">2022-10-11T15:09:05Z</dcterms:created>
  <dcterms:modified xsi:type="dcterms:W3CDTF">2022-11-09T23:10:52Z</dcterms:modified>
</cp:coreProperties>
</file>